
<file path=[Content_Types].xml><?xml version="1.0" encoding="utf-8"?>
<Types xmlns="http://schemas.openxmlformats.org/package/2006/content-types"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sldIdLst>
    <p:sldId id="256" r:id="rId5"/>
    <p:sldId id="264" r:id="rId6"/>
    <p:sldId id="257" r:id="rId7"/>
    <p:sldId id="259" r:id="rId8"/>
    <p:sldId id="266" r:id="rId9"/>
    <p:sldId id="267" r:id="rId10"/>
    <p:sldId id="265" r:id="rId11"/>
    <p:sldId id="258" r:id="rId12"/>
    <p:sldId id="268" r:id="rId13"/>
    <p:sldId id="260" r:id="rId14"/>
    <p:sldId id="261" r:id="rId15"/>
    <p:sldId id="262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7BC06-6EBE-4641-A365-8608C98AA2AD}" v="11" dt="2020-11-02T01:10:00.073"/>
    <p1510:client id="{37771164-8B73-4DCF-80BD-F0A4C30DC79D}" v="292" dt="2020-11-01T02:53:41.819"/>
    <p1510:client id="{47EF0E39-5F9A-481E-A084-209060CD3859}" v="56" dt="2020-11-02T01:52:13.327"/>
    <p1510:client id="{55FB03D1-707B-4E55-97AC-BFCC7215DEB2}" v="29" dt="2020-11-01T03:38:07.399"/>
    <p1510:client id="{5D3F9CCD-3065-40D7-9681-2C1CDEB299B3}" v="213" dt="2020-10-31T21:12:00.155"/>
    <p1510:client id="{6475A123-B4D7-4C5A-BD49-7547D76533A3}" v="126" dt="2020-10-31T21:13:53.428"/>
    <p1510:client id="{75617323-5A6C-43B3-A345-8635BAE8AB33}" v="224" dt="2020-11-01T18:37:14.464"/>
    <p1510:client id="{83E815C7-D8E5-4B64-BFBD-DE72282BB985}" v="7" dt="2020-11-02T00:10:26.489"/>
    <p1510:client id="{93E05488-D61C-430C-821C-D6010464B732}" v="175" dt="2020-11-01T18:36:55.042"/>
    <p1510:client id="{961F281D-34E6-477D-A36F-B2A8EBC9441B}" v="108" dt="2020-11-01T18:25:06.753"/>
    <p1510:client id="{AB708717-E992-489B-B847-301644A91281}" v="97" dt="2020-11-01T20:34:29.466"/>
    <p1510:client id="{B0FB4195-F349-4A9B-A328-C359BADF178D}" v="59" dt="2020-10-31T21:15:37.102"/>
    <p1510:client id="{C6B83D40-050A-4005-AE84-9433E306D9D1}" v="54" dt="2020-11-01T21:02:51.538"/>
    <p1510:client id="{DFEAA5B1-8185-4957-9CF8-32FF8DE7F138}" v="1" dt="2020-10-31T21:04:11.602"/>
    <p1510:client id="{EB352CFC-CFEA-4C97-ACF0-383C7C41A7AB}" v="327" dt="2020-11-01T19:21:16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2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epudi,Sai (EID)" userId="S::sdonepud@colostate.edu::a80c1b03-d71e-4330-af93-408faf97102c" providerId="AD" clId="Web-{75617323-5A6C-43B3-A345-8635BAE8AB33}"/>
    <pc:docChg chg="modSld">
      <pc:chgData name="Donepudi,Sai (EID)" userId="S::sdonepud@colostate.edu::a80c1b03-d71e-4330-af93-408faf97102c" providerId="AD" clId="Web-{75617323-5A6C-43B3-A345-8635BAE8AB33}" dt="2020-11-01T18:37:34.824" v="219"/>
      <pc:docMkLst>
        <pc:docMk/>
      </pc:docMkLst>
      <pc:sldChg chg="addSp delSp modSp">
        <pc:chgData name="Donepudi,Sai (EID)" userId="S::sdonepud@colostate.edu::a80c1b03-d71e-4330-af93-408faf97102c" providerId="AD" clId="Web-{75617323-5A6C-43B3-A345-8635BAE8AB33}" dt="2020-11-01T18:32:11.459" v="42" actId="14100"/>
        <pc:sldMkLst>
          <pc:docMk/>
          <pc:sldMk cId="1287557450" sldId="258"/>
        </pc:sldMkLst>
        <pc:spChg chg="mod">
          <ac:chgData name="Donepudi,Sai (EID)" userId="S::sdonepud@colostate.edu::a80c1b03-d71e-4330-af93-408faf97102c" providerId="AD" clId="Web-{75617323-5A6C-43B3-A345-8635BAE8AB33}" dt="2020-11-01T18:31:36.499" v="35" actId="20577"/>
          <ac:spMkLst>
            <pc:docMk/>
            <pc:sldMk cId="1287557450" sldId="258"/>
            <ac:spMk id="3" creationId="{3A1E3160-85E6-4ACA-9F84-7F7BD738AEF6}"/>
          </ac:spMkLst>
        </pc:spChg>
        <pc:spChg chg="del">
          <ac:chgData name="Donepudi,Sai (EID)" userId="S::sdonepud@colostate.edu::a80c1b03-d71e-4330-af93-408faf97102c" providerId="AD" clId="Web-{75617323-5A6C-43B3-A345-8635BAE8AB33}" dt="2020-11-01T18:30:26.092" v="2"/>
          <ac:spMkLst>
            <pc:docMk/>
            <pc:sldMk cId="1287557450" sldId="258"/>
            <ac:spMk id="4" creationId="{12DB319C-D64F-4580-ADD4-C2C33EBC58E1}"/>
          </ac:spMkLst>
        </pc:spChg>
        <pc:picChg chg="add mod">
          <ac:chgData name="Donepudi,Sai (EID)" userId="S::sdonepud@colostate.edu::a80c1b03-d71e-4330-af93-408faf97102c" providerId="AD" clId="Web-{75617323-5A6C-43B3-A345-8635BAE8AB33}" dt="2020-11-01T18:31:47.374" v="39" actId="14100"/>
          <ac:picMkLst>
            <pc:docMk/>
            <pc:sldMk cId="1287557450" sldId="258"/>
            <ac:picMk id="5" creationId="{74A49A2A-75D5-4C28-844F-E9759A7A64A1}"/>
          </ac:picMkLst>
        </pc:picChg>
        <pc:picChg chg="add mod">
          <ac:chgData name="Donepudi,Sai (EID)" userId="S::sdonepud@colostate.edu::a80c1b03-d71e-4330-af93-408faf97102c" providerId="AD" clId="Web-{75617323-5A6C-43B3-A345-8635BAE8AB33}" dt="2020-11-01T18:32:11.459" v="42" actId="14100"/>
          <ac:picMkLst>
            <pc:docMk/>
            <pc:sldMk cId="1287557450" sldId="258"/>
            <ac:picMk id="6" creationId="{8FD4EE8E-2162-4937-87CE-48325C2AA394}"/>
          </ac:picMkLst>
        </pc:picChg>
      </pc:sldChg>
      <pc:sldChg chg="modSp">
        <pc:chgData name="Donepudi,Sai (EID)" userId="S::sdonepud@colostate.edu::a80c1b03-d71e-4330-af93-408faf97102c" providerId="AD" clId="Web-{75617323-5A6C-43B3-A345-8635BAE8AB33}" dt="2020-11-01T18:36:04.119" v="175" actId="20577"/>
        <pc:sldMkLst>
          <pc:docMk/>
          <pc:sldMk cId="1345246284" sldId="261"/>
        </pc:sldMkLst>
        <pc:spChg chg="mod">
          <ac:chgData name="Donepudi,Sai (EID)" userId="S::sdonepud@colostate.edu::a80c1b03-d71e-4330-af93-408faf97102c" providerId="AD" clId="Web-{75617323-5A6C-43B3-A345-8635BAE8AB33}" dt="2020-11-01T18:36:04.119" v="175" actId="20577"/>
          <ac:spMkLst>
            <pc:docMk/>
            <pc:sldMk cId="1345246284" sldId="261"/>
            <ac:spMk id="17" creationId="{0508D754-4E0D-4C10-AA3D-56446152AF15}"/>
          </ac:spMkLst>
        </pc:spChg>
      </pc:sldChg>
      <pc:sldChg chg="modSp">
        <pc:chgData name="Donepudi,Sai (EID)" userId="S::sdonepud@colostate.edu::a80c1b03-d71e-4330-af93-408faf97102c" providerId="AD" clId="Web-{75617323-5A6C-43B3-A345-8635BAE8AB33}" dt="2020-11-01T18:33:38.305" v="53" actId="20577"/>
        <pc:sldMkLst>
          <pc:docMk/>
          <pc:sldMk cId="1475575092" sldId="268"/>
        </pc:sldMkLst>
        <pc:spChg chg="mod">
          <ac:chgData name="Donepudi,Sai (EID)" userId="S::sdonepud@colostate.edu::a80c1b03-d71e-4330-af93-408faf97102c" providerId="AD" clId="Web-{75617323-5A6C-43B3-A345-8635BAE8AB33}" dt="2020-11-01T18:33:38.305" v="53" actId="20577"/>
          <ac:spMkLst>
            <pc:docMk/>
            <pc:sldMk cId="1475575092" sldId="268"/>
            <ac:spMk id="8" creationId="{4C55F29E-5173-47F6-921C-BD4421ACD372}"/>
          </ac:spMkLst>
        </pc:spChg>
      </pc:sldChg>
      <pc:sldChg chg="modSp">
        <pc:chgData name="Donepudi,Sai (EID)" userId="S::sdonepud@colostate.edu::a80c1b03-d71e-4330-af93-408faf97102c" providerId="AD" clId="Web-{75617323-5A6C-43B3-A345-8635BAE8AB33}" dt="2020-11-01T18:37:14.058" v="217" actId="20577"/>
        <pc:sldMkLst>
          <pc:docMk/>
          <pc:sldMk cId="3448692446" sldId="271"/>
        </pc:sldMkLst>
        <pc:spChg chg="mod">
          <ac:chgData name="Donepudi,Sai (EID)" userId="S::sdonepud@colostate.edu::a80c1b03-d71e-4330-af93-408faf97102c" providerId="AD" clId="Web-{75617323-5A6C-43B3-A345-8635BAE8AB33}" dt="2020-11-01T18:37:14.058" v="217" actId="20577"/>
          <ac:spMkLst>
            <pc:docMk/>
            <pc:sldMk cId="3448692446" sldId="271"/>
            <ac:spMk id="15" creationId="{C07DE04C-3427-4E0E-92B3-76EEB35E23CE}"/>
          </ac:spMkLst>
        </pc:spChg>
      </pc:sldChg>
      <pc:sldChg chg="addSp modSp mod setBg">
        <pc:chgData name="Donepudi,Sai (EID)" userId="S::sdonepud@colostate.edu::a80c1b03-d71e-4330-af93-408faf97102c" providerId="AD" clId="Web-{75617323-5A6C-43B3-A345-8635BAE8AB33}" dt="2020-11-01T18:37:34.824" v="219"/>
        <pc:sldMkLst>
          <pc:docMk/>
          <pc:sldMk cId="3988990376" sldId="272"/>
        </pc:sldMkLst>
        <pc:spChg chg="mod">
          <ac:chgData name="Donepudi,Sai (EID)" userId="S::sdonepud@colostate.edu::a80c1b03-d71e-4330-af93-408faf97102c" providerId="AD" clId="Web-{75617323-5A6C-43B3-A345-8635BAE8AB33}" dt="2020-11-01T18:37:34.824" v="219"/>
          <ac:spMkLst>
            <pc:docMk/>
            <pc:sldMk cId="3988990376" sldId="272"/>
            <ac:spMk id="2" creationId="{4CFB9A76-297F-43E8-BA39-7852C0702418}"/>
          </ac:spMkLst>
        </pc:spChg>
        <pc:spChg chg="mod">
          <ac:chgData name="Donepudi,Sai (EID)" userId="S::sdonepud@colostate.edu::a80c1b03-d71e-4330-af93-408faf97102c" providerId="AD" clId="Web-{75617323-5A6C-43B3-A345-8635BAE8AB33}" dt="2020-11-01T18:37:34.824" v="219"/>
          <ac:spMkLst>
            <pc:docMk/>
            <pc:sldMk cId="3988990376" sldId="272"/>
            <ac:spMk id="5" creationId="{AD2E753F-9B37-4EFA-888E-FE504C178E53}"/>
          </ac:spMkLst>
        </pc:spChg>
        <pc:spChg chg="add">
          <ac:chgData name="Donepudi,Sai (EID)" userId="S::sdonepud@colostate.edu::a80c1b03-d71e-4330-af93-408faf97102c" providerId="AD" clId="Web-{75617323-5A6C-43B3-A345-8635BAE8AB33}" dt="2020-11-01T18:37:34.824" v="219"/>
          <ac:spMkLst>
            <pc:docMk/>
            <pc:sldMk cId="3988990376" sldId="272"/>
            <ac:spMk id="10" creationId="{3BCB5F6A-9EB0-40B0-9D13-3023E9A20508}"/>
          </ac:spMkLst>
        </pc:spChg>
        <pc:picChg chg="mod ord">
          <ac:chgData name="Donepudi,Sai (EID)" userId="S::sdonepud@colostate.edu::a80c1b03-d71e-4330-af93-408faf97102c" providerId="AD" clId="Web-{75617323-5A6C-43B3-A345-8635BAE8AB33}" dt="2020-11-01T18:37:34.824" v="219"/>
          <ac:picMkLst>
            <pc:docMk/>
            <pc:sldMk cId="3988990376" sldId="272"/>
            <ac:picMk id="4" creationId="{3E42F706-B014-4D1B-80C4-E2B4FE80DF5C}"/>
          </ac:picMkLst>
        </pc:picChg>
      </pc:sldChg>
    </pc:docChg>
  </pc:docChgLst>
  <pc:docChgLst>
    <pc:chgData name="Golightly,Dakota (EID)" userId="S::dakotago@colostate.edu::e7b37ffd-4fe3-44e8-9d32-ca3ee473fda5" providerId="AD" clId="Web-{961F281D-34E6-477D-A36F-B2A8EBC9441B}"/>
    <pc:docChg chg="modSld">
      <pc:chgData name="Golightly,Dakota (EID)" userId="S::dakotago@colostate.edu::e7b37ffd-4fe3-44e8-9d32-ca3ee473fda5" providerId="AD" clId="Web-{961F281D-34E6-477D-A36F-B2A8EBC9441B}" dt="2020-11-01T18:25:06.347" v="105" actId="20577"/>
      <pc:docMkLst>
        <pc:docMk/>
      </pc:docMkLst>
      <pc:sldChg chg="modSp">
        <pc:chgData name="Golightly,Dakota (EID)" userId="S::dakotago@colostate.edu::e7b37ffd-4fe3-44e8-9d32-ca3ee473fda5" providerId="AD" clId="Web-{961F281D-34E6-477D-A36F-B2A8EBC9441B}" dt="2020-11-01T18:25:05.019" v="103" actId="20577"/>
        <pc:sldMkLst>
          <pc:docMk/>
          <pc:sldMk cId="3448692446" sldId="271"/>
        </pc:sldMkLst>
        <pc:spChg chg="mod">
          <ac:chgData name="Golightly,Dakota (EID)" userId="S::dakotago@colostate.edu::e7b37ffd-4fe3-44e8-9d32-ca3ee473fda5" providerId="AD" clId="Web-{961F281D-34E6-477D-A36F-B2A8EBC9441B}" dt="2020-11-01T18:25:05.019" v="103" actId="20577"/>
          <ac:spMkLst>
            <pc:docMk/>
            <pc:sldMk cId="3448692446" sldId="271"/>
            <ac:spMk id="15" creationId="{C07DE04C-3427-4E0E-92B3-76EEB35E23CE}"/>
          </ac:spMkLst>
        </pc:spChg>
      </pc:sldChg>
    </pc:docChg>
  </pc:docChgLst>
  <pc:docChgLst>
    <pc:chgData name="Golightly,Dakota (EID)" userId="S::dakotago@colostate.edu::e7b37ffd-4fe3-44e8-9d32-ca3ee473fda5" providerId="AD" clId="Web-{6475A123-B4D7-4C5A-BD49-7547D76533A3}"/>
    <pc:docChg chg="modSld">
      <pc:chgData name="Golightly,Dakota (EID)" userId="S::dakotago@colostate.edu::e7b37ffd-4fe3-44e8-9d32-ca3ee473fda5" providerId="AD" clId="Web-{6475A123-B4D7-4C5A-BD49-7547D76533A3}" dt="2020-10-31T21:13:53.241" v="123" actId="20577"/>
      <pc:docMkLst>
        <pc:docMk/>
      </pc:docMkLst>
      <pc:sldChg chg="modSp">
        <pc:chgData name="Golightly,Dakota (EID)" userId="S::dakotago@colostate.edu::e7b37ffd-4fe3-44e8-9d32-ca3ee473fda5" providerId="AD" clId="Web-{6475A123-B4D7-4C5A-BD49-7547D76533A3}" dt="2020-10-31T21:13:52.756" v="121" actId="20577"/>
        <pc:sldMkLst>
          <pc:docMk/>
          <pc:sldMk cId="1345246284" sldId="261"/>
        </pc:sldMkLst>
        <pc:spChg chg="mod">
          <ac:chgData name="Golightly,Dakota (EID)" userId="S::dakotago@colostate.edu::e7b37ffd-4fe3-44e8-9d32-ca3ee473fda5" providerId="AD" clId="Web-{6475A123-B4D7-4C5A-BD49-7547D76533A3}" dt="2020-10-31T21:13:43.303" v="113" actId="20577"/>
          <ac:spMkLst>
            <pc:docMk/>
            <pc:sldMk cId="1345246284" sldId="261"/>
            <ac:spMk id="2" creationId="{4CFB9A76-297F-43E8-BA39-7852C0702418}"/>
          </ac:spMkLst>
        </pc:spChg>
        <pc:spChg chg="mod">
          <ac:chgData name="Golightly,Dakota (EID)" userId="S::dakotago@colostate.edu::e7b37ffd-4fe3-44e8-9d32-ca3ee473fda5" providerId="AD" clId="Web-{6475A123-B4D7-4C5A-BD49-7547D76533A3}" dt="2020-10-31T21:13:52.756" v="121" actId="20577"/>
          <ac:spMkLst>
            <pc:docMk/>
            <pc:sldMk cId="1345246284" sldId="261"/>
            <ac:spMk id="3" creationId="{3A1E3160-85E6-4ACA-9F84-7F7BD738AEF6}"/>
          </ac:spMkLst>
        </pc:spChg>
        <pc:picChg chg="mod">
          <ac:chgData name="Golightly,Dakota (EID)" userId="S::dakotago@colostate.edu::e7b37ffd-4fe3-44e8-9d32-ca3ee473fda5" providerId="AD" clId="Web-{6475A123-B4D7-4C5A-BD49-7547D76533A3}" dt="2020-10-31T21:13:46.756" v="116" actId="1076"/>
          <ac:picMkLst>
            <pc:docMk/>
            <pc:sldMk cId="1345246284" sldId="261"/>
            <ac:picMk id="5" creationId="{AC3BD125-407E-4B97-8BCD-6020E1CE2406}"/>
          </ac:picMkLst>
        </pc:picChg>
      </pc:sldChg>
    </pc:docChg>
  </pc:docChgLst>
  <pc:docChgLst>
    <pc:chgData name="Golightly,Dakota (EID)" userId="S::dakotago@colostate.edu::e7b37ffd-4fe3-44e8-9d32-ca3ee473fda5" providerId="AD" clId="Web-{ABD34986-C638-47A0-A186-728ECFCF01DF}"/>
    <pc:docChg chg="modSld">
      <pc:chgData name="Golightly,Dakota (EID)" userId="S::dakotago@colostate.edu::e7b37ffd-4fe3-44e8-9d32-ca3ee473fda5" providerId="AD" clId="Web-{ABD34986-C638-47A0-A186-728ECFCF01DF}" dt="2020-10-30T05:04:52.655" v="511" actId="20577"/>
      <pc:docMkLst>
        <pc:docMk/>
      </pc:docMkLst>
      <pc:sldChg chg="addSp delSp modSp">
        <pc:chgData name="Golightly,Dakota (EID)" userId="S::dakotago@colostate.edu::e7b37ffd-4fe3-44e8-9d32-ca3ee473fda5" providerId="AD" clId="Web-{ABD34986-C638-47A0-A186-728ECFCF01DF}" dt="2020-10-30T05:04:52.655" v="510" actId="20577"/>
        <pc:sldMkLst>
          <pc:docMk/>
          <pc:sldMk cId="1475575092" sldId="268"/>
        </pc:sldMkLst>
        <pc:spChg chg="del mod">
          <ac:chgData name="Golightly,Dakota (EID)" userId="S::dakotago@colostate.edu::e7b37ffd-4fe3-44e8-9d32-ca3ee473fda5" providerId="AD" clId="Web-{ABD34986-C638-47A0-A186-728ECFCF01DF}" dt="2020-10-30T04:58:10.700" v="6"/>
          <ac:spMkLst>
            <pc:docMk/>
            <pc:sldMk cId="1475575092" sldId="268"/>
            <ac:spMk id="3" creationId="{3A1E3160-85E6-4ACA-9F84-7F7BD738AEF6}"/>
          </ac:spMkLst>
        </pc:spChg>
        <pc:spChg chg="del">
          <ac:chgData name="Golightly,Dakota (EID)" userId="S::dakotago@colostate.edu::e7b37ffd-4fe3-44e8-9d32-ca3ee473fda5" providerId="AD" clId="Web-{ABD34986-C638-47A0-A186-728ECFCF01DF}" dt="2020-10-30T04:58:06.934" v="5"/>
          <ac:spMkLst>
            <pc:docMk/>
            <pc:sldMk cId="1475575092" sldId="268"/>
            <ac:spMk id="4" creationId="{6180E717-3E8E-4D0B-BF13-68704D9AC3EE}"/>
          </ac:spMkLst>
        </pc:spChg>
        <pc:spChg chg="del">
          <ac:chgData name="Golightly,Dakota (EID)" userId="S::dakotago@colostate.edu::e7b37ffd-4fe3-44e8-9d32-ca3ee473fda5" providerId="AD" clId="Web-{ABD34986-C638-47A0-A186-728ECFCF01DF}" dt="2020-10-30T04:59:35.950" v="131"/>
          <ac:spMkLst>
            <pc:docMk/>
            <pc:sldMk cId="1475575092" sldId="268"/>
            <ac:spMk id="5" creationId="{9D535F21-7747-49C6-8FB9-D3E356997241}"/>
          </ac:spMkLst>
        </pc:spChg>
        <pc:spChg chg="mod">
          <ac:chgData name="Golightly,Dakota (EID)" userId="S::dakotago@colostate.edu::e7b37ffd-4fe3-44e8-9d32-ca3ee473fda5" providerId="AD" clId="Web-{ABD34986-C638-47A0-A186-728ECFCF01DF}" dt="2020-10-30T05:03:01.935" v="411" actId="1076"/>
          <ac:spMkLst>
            <pc:docMk/>
            <pc:sldMk cId="1475575092" sldId="268"/>
            <ac:spMk id="7" creationId="{2E8A9D75-5A70-4E5A-9F05-EC2850DB0822}"/>
          </ac:spMkLst>
        </pc:spChg>
        <pc:spChg chg="add mod">
          <ac:chgData name="Golightly,Dakota (EID)" userId="S::dakotago@colostate.edu::e7b37ffd-4fe3-44e8-9d32-ca3ee473fda5" providerId="AD" clId="Web-{ABD34986-C638-47A0-A186-728ECFCF01DF}" dt="2020-10-30T05:04:52.655" v="510" actId="20577"/>
          <ac:spMkLst>
            <pc:docMk/>
            <pc:sldMk cId="1475575092" sldId="268"/>
            <ac:spMk id="8" creationId="{4C55F29E-5173-47F6-921C-BD4421ACD372}"/>
          </ac:spMkLst>
        </pc:spChg>
      </pc:sldChg>
    </pc:docChg>
  </pc:docChgLst>
  <pc:docChgLst>
    <pc:chgData name="Golightly,Dakota (EID)" userId="S::dakotago@colostate.edu::e7b37ffd-4fe3-44e8-9d32-ca3ee473fda5" providerId="AD" clId="Web-{971119DA-35EB-4F07-B8F6-5C1B6563638F}"/>
    <pc:docChg chg="modSld">
      <pc:chgData name="Golightly,Dakota (EID)" userId="S::dakotago@colostate.edu::e7b37ffd-4fe3-44e8-9d32-ca3ee473fda5" providerId="AD" clId="Web-{971119DA-35EB-4F07-B8F6-5C1B6563638F}" dt="2020-10-30T04:29:40.074" v="27" actId="1076"/>
      <pc:docMkLst>
        <pc:docMk/>
      </pc:docMkLst>
      <pc:sldChg chg="addSp modSp">
        <pc:chgData name="Golightly,Dakota (EID)" userId="S::dakotago@colostate.edu::e7b37ffd-4fe3-44e8-9d32-ca3ee473fda5" providerId="AD" clId="Web-{971119DA-35EB-4F07-B8F6-5C1B6563638F}" dt="2020-10-30T04:29:40.074" v="27" actId="1076"/>
        <pc:sldMkLst>
          <pc:docMk/>
          <pc:sldMk cId="388550282" sldId="260"/>
        </pc:sldMkLst>
        <pc:spChg chg="mod">
          <ac:chgData name="Golightly,Dakota (EID)" userId="S::dakotago@colostate.edu::e7b37ffd-4fe3-44e8-9d32-ca3ee473fda5" providerId="AD" clId="Web-{971119DA-35EB-4F07-B8F6-5C1B6563638F}" dt="2020-10-30T04:27:17.022" v="6" actId="14100"/>
          <ac:spMkLst>
            <pc:docMk/>
            <pc:sldMk cId="388550282" sldId="260"/>
            <ac:spMk id="2" creationId="{4CFB9A76-297F-43E8-BA39-7852C0702418}"/>
          </ac:spMkLst>
        </pc:spChg>
        <pc:spChg chg="mod">
          <ac:chgData name="Golightly,Dakota (EID)" userId="S::dakotago@colostate.edu::e7b37ffd-4fe3-44e8-9d32-ca3ee473fda5" providerId="AD" clId="Web-{971119DA-35EB-4F07-B8F6-5C1B6563638F}" dt="2020-10-30T04:28:35.103" v="16" actId="20577"/>
          <ac:spMkLst>
            <pc:docMk/>
            <pc:sldMk cId="388550282" sldId="260"/>
            <ac:spMk id="3" creationId="{3A1E3160-85E6-4ACA-9F84-7F7BD738AEF6}"/>
          </ac:spMkLst>
        </pc:spChg>
        <pc:picChg chg="add mod">
          <ac:chgData name="Golightly,Dakota (EID)" userId="S::dakotago@colostate.edu::e7b37ffd-4fe3-44e8-9d32-ca3ee473fda5" providerId="AD" clId="Web-{971119DA-35EB-4F07-B8F6-5C1B6563638F}" dt="2020-10-30T04:29:40.074" v="27" actId="1076"/>
          <ac:picMkLst>
            <pc:docMk/>
            <pc:sldMk cId="388550282" sldId="260"/>
            <ac:picMk id="4" creationId="{B489B53D-16A5-495F-AB80-AAD8EAF0CB2B}"/>
          </ac:picMkLst>
        </pc:picChg>
        <pc:picChg chg="add mod">
          <ac:chgData name="Golightly,Dakota (EID)" userId="S::dakotago@colostate.edu::e7b37ffd-4fe3-44e8-9d32-ca3ee473fda5" providerId="AD" clId="Web-{971119DA-35EB-4F07-B8F6-5C1B6563638F}" dt="2020-10-30T04:29:34.386" v="26" actId="1076"/>
          <ac:picMkLst>
            <pc:docMk/>
            <pc:sldMk cId="388550282" sldId="260"/>
            <ac:picMk id="5" creationId="{7E56E546-1374-41C0-924D-3256529BACE2}"/>
          </ac:picMkLst>
        </pc:picChg>
        <pc:picChg chg="add mod">
          <ac:chgData name="Golightly,Dakota (EID)" userId="S::dakotago@colostate.edu::e7b37ffd-4fe3-44e8-9d32-ca3ee473fda5" providerId="AD" clId="Web-{971119DA-35EB-4F07-B8F6-5C1B6563638F}" dt="2020-10-30T04:28:45.369" v="20" actId="14100"/>
          <ac:picMkLst>
            <pc:docMk/>
            <pc:sldMk cId="388550282" sldId="260"/>
            <ac:picMk id="6" creationId="{B57782E2-B679-4722-A943-AABABEF32CA9}"/>
          </ac:picMkLst>
        </pc:picChg>
      </pc:sldChg>
    </pc:docChg>
  </pc:docChgLst>
  <pc:docChgLst>
    <pc:chgData name="Golightly,Dakota (EID)" userId="S::dakotago@colostate.edu::e7b37ffd-4fe3-44e8-9d32-ca3ee473fda5" providerId="AD" clId="Web-{B0FB4195-F349-4A9B-A328-C359BADF178D}"/>
    <pc:docChg chg="modSld">
      <pc:chgData name="Golightly,Dakota (EID)" userId="S::dakotago@colostate.edu::e7b37ffd-4fe3-44e8-9d32-ca3ee473fda5" providerId="AD" clId="Web-{B0FB4195-F349-4A9B-A328-C359BADF178D}" dt="2020-10-31T21:15:37.102" v="58" actId="1076"/>
      <pc:docMkLst>
        <pc:docMk/>
      </pc:docMkLst>
      <pc:sldChg chg="modSp">
        <pc:chgData name="Golightly,Dakota (EID)" userId="S::dakotago@colostate.edu::e7b37ffd-4fe3-44e8-9d32-ca3ee473fda5" providerId="AD" clId="Web-{B0FB4195-F349-4A9B-A328-C359BADF178D}" dt="2020-10-31T21:14:54.368" v="2" actId="20577"/>
        <pc:sldMkLst>
          <pc:docMk/>
          <pc:sldMk cId="1287557450" sldId="258"/>
        </pc:sldMkLst>
        <pc:spChg chg="mod">
          <ac:chgData name="Golightly,Dakota (EID)" userId="S::dakotago@colostate.edu::e7b37ffd-4fe3-44e8-9d32-ca3ee473fda5" providerId="AD" clId="Web-{B0FB4195-F349-4A9B-A328-C359BADF178D}" dt="2020-10-31T21:14:54.368" v="2" actId="20577"/>
          <ac:spMkLst>
            <pc:docMk/>
            <pc:sldMk cId="1287557450" sldId="258"/>
            <ac:spMk id="3" creationId="{3A1E3160-85E6-4ACA-9F84-7F7BD738AEF6}"/>
          </ac:spMkLst>
        </pc:spChg>
      </pc:sldChg>
      <pc:sldChg chg="modSp">
        <pc:chgData name="Golightly,Dakota (EID)" userId="S::dakotago@colostate.edu::e7b37ffd-4fe3-44e8-9d32-ca3ee473fda5" providerId="AD" clId="Web-{B0FB4195-F349-4A9B-A328-C359BADF178D}" dt="2020-10-31T21:15:37.102" v="58" actId="1076"/>
        <pc:sldMkLst>
          <pc:docMk/>
          <pc:sldMk cId="1345246284" sldId="261"/>
        </pc:sldMkLst>
        <pc:spChg chg="mod">
          <ac:chgData name="Golightly,Dakota (EID)" userId="S::dakotago@colostate.edu::e7b37ffd-4fe3-44e8-9d32-ca3ee473fda5" providerId="AD" clId="Web-{B0FB4195-F349-4A9B-A328-C359BADF178D}" dt="2020-10-31T21:15:34.852" v="56" actId="20577"/>
          <ac:spMkLst>
            <pc:docMk/>
            <pc:sldMk cId="1345246284" sldId="261"/>
            <ac:spMk id="2" creationId="{4CFB9A76-297F-43E8-BA39-7852C0702418}"/>
          </ac:spMkLst>
        </pc:spChg>
        <pc:spChg chg="mod">
          <ac:chgData name="Golightly,Dakota (EID)" userId="S::dakotago@colostate.edu::e7b37ffd-4fe3-44e8-9d32-ca3ee473fda5" providerId="AD" clId="Web-{B0FB4195-F349-4A9B-A328-C359BADF178D}" dt="2020-10-31T21:15:37.102" v="58" actId="1076"/>
          <ac:spMkLst>
            <pc:docMk/>
            <pc:sldMk cId="1345246284" sldId="261"/>
            <ac:spMk id="3" creationId="{3A1E3160-85E6-4ACA-9F84-7F7BD738AEF6}"/>
          </ac:spMkLst>
        </pc:spChg>
      </pc:sldChg>
    </pc:docChg>
  </pc:docChgLst>
  <pc:docChgLst>
    <pc:chgData name="Golightly,Dakota (EID)" userId="S::dakotago@colostate.edu::e7b37ffd-4fe3-44e8-9d32-ca3ee473fda5" providerId="AD" clId="Web-{37771164-8B73-4DCF-80BD-F0A4C30DC79D}"/>
    <pc:docChg chg="modSld">
      <pc:chgData name="Golightly,Dakota (EID)" userId="S::dakotago@colostate.edu::e7b37ffd-4fe3-44e8-9d32-ca3ee473fda5" providerId="AD" clId="Web-{37771164-8B73-4DCF-80BD-F0A4C30DC79D}" dt="2020-11-01T02:53:41.803" v="285"/>
      <pc:docMkLst>
        <pc:docMk/>
      </pc:docMkLst>
      <pc:sldChg chg="addSp delSp modSp">
        <pc:chgData name="Golightly,Dakota (EID)" userId="S::dakotago@colostate.edu::e7b37ffd-4fe3-44e8-9d32-ca3ee473fda5" providerId="AD" clId="Web-{37771164-8B73-4DCF-80BD-F0A4C30DC79D}" dt="2020-11-01T02:53:41.803" v="285"/>
        <pc:sldMkLst>
          <pc:docMk/>
          <pc:sldMk cId="1345246284" sldId="261"/>
        </pc:sldMkLst>
        <pc:spChg chg="mod">
          <ac:chgData name="Golightly,Dakota (EID)" userId="S::dakotago@colostate.edu::e7b37ffd-4fe3-44e8-9d32-ca3ee473fda5" providerId="AD" clId="Web-{37771164-8B73-4DCF-80BD-F0A4C30DC79D}" dt="2020-11-01T02:52:17.409" v="269" actId="1076"/>
          <ac:spMkLst>
            <pc:docMk/>
            <pc:sldMk cId="1345246284" sldId="261"/>
            <ac:spMk id="2" creationId="{4CFB9A76-297F-43E8-BA39-7852C0702418}"/>
          </ac:spMkLst>
        </pc:spChg>
        <pc:spChg chg="add del mod">
          <ac:chgData name="Golightly,Dakota (EID)" userId="S::dakotago@colostate.edu::e7b37ffd-4fe3-44e8-9d32-ca3ee473fda5" providerId="AD" clId="Web-{37771164-8B73-4DCF-80BD-F0A4C30DC79D}" dt="2020-11-01T02:53:41.803" v="285"/>
          <ac:spMkLst>
            <pc:docMk/>
            <pc:sldMk cId="1345246284" sldId="261"/>
            <ac:spMk id="3" creationId="{3A1E3160-85E6-4ACA-9F84-7F7BD738AEF6}"/>
          </ac:spMkLst>
        </pc:spChg>
        <pc:picChg chg="add del mod ord">
          <ac:chgData name="Golightly,Dakota (EID)" userId="S::dakotago@colostate.edu::e7b37ffd-4fe3-44e8-9d32-ca3ee473fda5" providerId="AD" clId="Web-{37771164-8B73-4DCF-80BD-F0A4C30DC79D}" dt="2020-11-01T02:53:18.552" v="273"/>
          <ac:picMkLst>
            <pc:docMk/>
            <pc:sldMk cId="1345246284" sldId="261"/>
            <ac:picMk id="4" creationId="{DD1DC820-010E-4287-AA6E-3AA986D08ED2}"/>
          </ac:picMkLst>
        </pc:picChg>
        <pc:picChg chg="del">
          <ac:chgData name="Golightly,Dakota (EID)" userId="S::dakotago@colostate.edu::e7b37ffd-4fe3-44e8-9d32-ca3ee473fda5" providerId="AD" clId="Web-{37771164-8B73-4DCF-80BD-F0A4C30DC79D}" dt="2020-11-01T02:51:51.627" v="231"/>
          <ac:picMkLst>
            <pc:docMk/>
            <pc:sldMk cId="1345246284" sldId="261"/>
            <ac:picMk id="5" creationId="{AC3BD125-407E-4B97-8BCD-6020E1CE2406}"/>
          </ac:picMkLst>
        </pc:picChg>
        <pc:picChg chg="add del mod ord">
          <ac:chgData name="Golightly,Dakota (EID)" userId="S::dakotago@colostate.edu::e7b37ffd-4fe3-44e8-9d32-ca3ee473fda5" providerId="AD" clId="Web-{37771164-8B73-4DCF-80BD-F0A4C30DC79D}" dt="2020-11-01T02:53:41.803" v="285"/>
          <ac:picMkLst>
            <pc:docMk/>
            <pc:sldMk cId="1345246284" sldId="261"/>
            <ac:picMk id="6" creationId="{B2DC70A9-31A7-45A4-A7FF-CC9A08919480}"/>
          </ac:picMkLst>
        </pc:picChg>
      </pc:sldChg>
      <pc:sldChg chg="addSp modSp">
        <pc:chgData name="Golightly,Dakota (EID)" userId="S::dakotago@colostate.edu::e7b37ffd-4fe3-44e8-9d32-ca3ee473fda5" providerId="AD" clId="Web-{37771164-8B73-4DCF-80BD-F0A4C30DC79D}" dt="2020-11-01T02:37:09.007" v="99" actId="14100"/>
        <pc:sldMkLst>
          <pc:docMk/>
          <pc:sldMk cId="2412702629" sldId="267"/>
        </pc:sldMkLst>
        <pc:spChg chg="mod">
          <ac:chgData name="Golightly,Dakota (EID)" userId="S::dakotago@colostate.edu::e7b37ffd-4fe3-44e8-9d32-ca3ee473fda5" providerId="AD" clId="Web-{37771164-8B73-4DCF-80BD-F0A4C30DC79D}" dt="2020-11-01T02:36:49.522" v="93" actId="20577"/>
          <ac:spMkLst>
            <pc:docMk/>
            <pc:sldMk cId="2412702629" sldId="267"/>
            <ac:spMk id="3" creationId="{3A1E3160-85E6-4ACA-9F84-7F7BD738AEF6}"/>
          </ac:spMkLst>
        </pc:spChg>
        <pc:spChg chg="mod">
          <ac:chgData name="Golightly,Dakota (EID)" userId="S::dakotago@colostate.edu::e7b37ffd-4fe3-44e8-9d32-ca3ee473fda5" providerId="AD" clId="Web-{37771164-8B73-4DCF-80BD-F0A4C30DC79D}" dt="2020-11-01T02:34:42.626" v="52" actId="1076"/>
          <ac:spMkLst>
            <pc:docMk/>
            <pc:sldMk cId="2412702629" sldId="267"/>
            <ac:spMk id="4" creationId="{A9CF4507-B228-4258-9986-D8E679370F1F}"/>
          </ac:spMkLst>
        </pc:spChg>
        <pc:picChg chg="add mod">
          <ac:chgData name="Golightly,Dakota (EID)" userId="S::dakotago@colostate.edu::e7b37ffd-4fe3-44e8-9d32-ca3ee473fda5" providerId="AD" clId="Web-{37771164-8B73-4DCF-80BD-F0A4C30DC79D}" dt="2020-11-01T02:37:09.007" v="99" actId="14100"/>
          <ac:picMkLst>
            <pc:docMk/>
            <pc:sldMk cId="2412702629" sldId="267"/>
            <ac:picMk id="5" creationId="{B78CD8C3-8C63-4C1D-B010-FA218CD9BD26}"/>
          </ac:picMkLst>
        </pc:picChg>
      </pc:sldChg>
      <pc:sldChg chg="modSp">
        <pc:chgData name="Golightly,Dakota (EID)" userId="S::dakotago@colostate.edu::e7b37ffd-4fe3-44e8-9d32-ca3ee473fda5" providerId="AD" clId="Web-{37771164-8B73-4DCF-80BD-F0A4C30DC79D}" dt="2020-11-01T02:41:33.880" v="226" actId="20577"/>
        <pc:sldMkLst>
          <pc:docMk/>
          <pc:sldMk cId="1475575092" sldId="268"/>
        </pc:sldMkLst>
        <pc:spChg chg="mod">
          <ac:chgData name="Golightly,Dakota (EID)" userId="S::dakotago@colostate.edu::e7b37ffd-4fe3-44e8-9d32-ca3ee473fda5" providerId="AD" clId="Web-{37771164-8B73-4DCF-80BD-F0A4C30DC79D}" dt="2020-11-01T02:41:33.880" v="226" actId="20577"/>
          <ac:spMkLst>
            <pc:docMk/>
            <pc:sldMk cId="1475575092" sldId="268"/>
            <ac:spMk id="8" creationId="{4C55F29E-5173-47F6-921C-BD4421ACD372}"/>
          </ac:spMkLst>
        </pc:spChg>
      </pc:sldChg>
    </pc:docChg>
  </pc:docChgLst>
  <pc:docChgLst>
    <pc:chgData name="Mumford,Victor (EID)" userId="S::victorem@colostate.edu::679dcacc-0128-4627-a4b7-6d94656a4710" providerId="AD" clId="Web-{AB708717-E992-489B-B847-301644A91281}"/>
    <pc:docChg chg="modSld">
      <pc:chgData name="Mumford,Victor (EID)" userId="S::victorem@colostate.edu::679dcacc-0128-4627-a4b7-6d94656a4710" providerId="AD" clId="Web-{AB708717-E992-489B-B847-301644A91281}" dt="2020-11-01T20:34:23.513" v="93" actId="20577"/>
      <pc:docMkLst>
        <pc:docMk/>
      </pc:docMkLst>
      <pc:sldChg chg="modSp">
        <pc:chgData name="Mumford,Victor (EID)" userId="S::victorem@colostate.edu::679dcacc-0128-4627-a4b7-6d94656a4710" providerId="AD" clId="Web-{AB708717-E992-489B-B847-301644A91281}" dt="2020-11-01T20:34:21.919" v="91" actId="20577"/>
        <pc:sldMkLst>
          <pc:docMk/>
          <pc:sldMk cId="1287557450" sldId="258"/>
        </pc:sldMkLst>
        <pc:spChg chg="mod">
          <ac:chgData name="Mumford,Victor (EID)" userId="S::victorem@colostate.edu::679dcacc-0128-4627-a4b7-6d94656a4710" providerId="AD" clId="Web-{AB708717-E992-489B-B847-301644A91281}" dt="2020-11-01T20:34:21.919" v="91" actId="20577"/>
          <ac:spMkLst>
            <pc:docMk/>
            <pc:sldMk cId="1287557450" sldId="258"/>
            <ac:spMk id="3" creationId="{3A1E3160-85E6-4ACA-9F84-7F7BD738AEF6}"/>
          </ac:spMkLst>
        </pc:spChg>
      </pc:sldChg>
      <pc:sldChg chg="addSp delSp modSp">
        <pc:chgData name="Mumford,Victor (EID)" userId="S::victorem@colostate.edu::679dcacc-0128-4627-a4b7-6d94656a4710" providerId="AD" clId="Web-{AB708717-E992-489B-B847-301644A91281}" dt="2020-11-01T20:17:41.758" v="3" actId="1076"/>
        <pc:sldMkLst>
          <pc:docMk/>
          <pc:sldMk cId="2355036286" sldId="265"/>
        </pc:sldMkLst>
        <pc:picChg chg="add mod">
          <ac:chgData name="Mumford,Victor (EID)" userId="S::victorem@colostate.edu::679dcacc-0128-4627-a4b7-6d94656a4710" providerId="AD" clId="Web-{AB708717-E992-489B-B847-301644A91281}" dt="2020-11-01T20:17:41.758" v="3" actId="1076"/>
          <ac:picMkLst>
            <pc:docMk/>
            <pc:sldMk cId="2355036286" sldId="265"/>
            <ac:picMk id="4" creationId="{9655D582-5EBD-4092-91D0-897AECF682AB}"/>
          </ac:picMkLst>
        </pc:picChg>
        <pc:picChg chg="del">
          <ac:chgData name="Mumford,Victor (EID)" userId="S::victorem@colostate.edu::679dcacc-0128-4627-a4b7-6d94656a4710" providerId="AD" clId="Web-{AB708717-E992-489B-B847-301644A91281}" dt="2020-11-01T20:17:07.149" v="0"/>
          <ac:picMkLst>
            <pc:docMk/>
            <pc:sldMk cId="2355036286" sldId="265"/>
            <ac:picMk id="6" creationId="{80A86A9B-F21D-421B-961B-29CE4BC69339}"/>
          </ac:picMkLst>
        </pc:picChg>
      </pc:sldChg>
    </pc:docChg>
  </pc:docChgLst>
  <pc:docChgLst>
    <pc:chgData name="Golightly,Dakota (EID)" userId="S::dakotago@colostate.edu::e7b37ffd-4fe3-44e8-9d32-ca3ee473fda5" providerId="AD" clId="Web-{DFEAA5B1-8185-4957-9CF8-32FF8DE7F138}"/>
    <pc:docChg chg="modSld addMainMaster delMainMaster">
      <pc:chgData name="Golightly,Dakota (EID)" userId="S::dakotago@colostate.edu::e7b37ffd-4fe3-44e8-9d32-ca3ee473fda5" providerId="AD" clId="Web-{DFEAA5B1-8185-4957-9CF8-32FF8DE7F138}" dt="2020-10-31T21:04:11.602" v="0"/>
      <pc:docMkLst>
        <pc:docMk/>
      </pc:docMkLst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3207146671" sldId="256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3207146671" sldId="256"/>
            <ac:spMk id="2" creationId="{2D586313-D01A-41C8-B786-10476C431965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3207146671" sldId="256"/>
            <ac:spMk id="3" creationId="{ECD0A4F8-4EAF-4B2F-822A-72729B895A2A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3906616180" sldId="257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3906616180" sldId="257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3906616180" sldId="257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1287557450" sldId="258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1287557450" sldId="258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1287557450" sldId="258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2327161297" sldId="259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2327161297" sldId="259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2327161297" sldId="259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388550282" sldId="260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388550282" sldId="260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388550282" sldId="260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1345246284" sldId="261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1345246284" sldId="261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1345246284" sldId="261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98955979" sldId="262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98955979" sldId="262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98955979" sldId="262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4028754710" sldId="264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4028754710" sldId="264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4028754710" sldId="264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2355036286" sldId="265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2355036286" sldId="265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2355036286" sldId="265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4110402462" sldId="266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4110402462" sldId="266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4110402462" sldId="266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2412702629" sldId="267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2412702629" sldId="267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2412702629" sldId="267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DFEAA5B1-8185-4957-9CF8-32FF8DE7F138}" dt="2020-10-31T21:04:11.602" v="0"/>
        <pc:sldMkLst>
          <pc:docMk/>
          <pc:sldMk cId="1475575092" sldId="268"/>
        </pc:sldMkLst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1475575092" sldId="268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DFEAA5B1-8185-4957-9CF8-32FF8DE7F138}" dt="2020-10-31T21:04:11.602" v="0"/>
          <ac:spMkLst>
            <pc:docMk/>
            <pc:sldMk cId="1475575092" sldId="268"/>
            <ac:spMk id="8" creationId="{4C55F29E-5173-47F6-921C-BD4421ACD372}"/>
          </ac:spMkLst>
        </pc:spChg>
      </pc:sldChg>
      <pc:sldMasterChg chg="del delSldLayout">
        <pc:chgData name="Golightly,Dakota (EID)" userId="S::dakotago@colostate.edu::e7b37ffd-4fe3-44e8-9d32-ca3ee473fda5" providerId="AD" clId="Web-{DFEAA5B1-8185-4957-9CF8-32FF8DE7F138}" dt="2020-10-31T21:04:11.602" v="0"/>
        <pc:sldMasterMkLst>
          <pc:docMk/>
          <pc:sldMasterMk cId="3946293004" sldId="2147483648"/>
        </pc:sldMasterMkLst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3015150423" sldId="2147483649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272432613" sldId="2147483650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655647872" sldId="2147483651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3539586091" sldId="2147483652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951926658" sldId="2147483653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2262220305" sldId="2147483654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3217239285" sldId="2147483655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654693398" sldId="2147483656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3782670873" sldId="2147483657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1806992198" sldId="2147483658"/>
          </pc:sldLayoutMkLst>
        </pc:sldLayoutChg>
        <pc:sldLayoutChg chg="del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3946293004" sldId="2147483648"/>
            <pc:sldLayoutMk cId="3422249758" sldId="2147483659"/>
          </pc:sldLayoutMkLst>
        </pc:sldLayoutChg>
      </pc:sldMasterChg>
      <pc:sldMasterChg chg="add addSldLayout modSldLayout">
        <pc:chgData name="Golightly,Dakota (EID)" userId="S::dakotago@colostate.edu::e7b37ffd-4fe3-44e8-9d32-ca3ee473fda5" providerId="AD" clId="Web-{DFEAA5B1-8185-4957-9CF8-32FF8DE7F138}" dt="2020-10-31T21:04:11.602" v="0"/>
        <pc:sldMasterMkLst>
          <pc:docMk/>
          <pc:sldMasterMk cId="1434108794" sldId="2147483660"/>
        </pc:sldMasterMkLst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3711418758" sldId="2147483661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1901316662" sldId="2147483662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2366580783" sldId="2147483663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2146172032" sldId="2147483664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3440456019" sldId="2147483665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2591304048" sldId="2147483666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1847301060" sldId="2147483667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218657242" sldId="2147483668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841532026" sldId="2147483669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434815753" sldId="2147483670"/>
          </pc:sldLayoutMkLst>
        </pc:sldLayoutChg>
        <pc:sldLayoutChg chg="add mod replId">
          <pc:chgData name="Golightly,Dakota (EID)" userId="S::dakotago@colostate.edu::e7b37ffd-4fe3-44e8-9d32-ca3ee473fda5" providerId="AD" clId="Web-{DFEAA5B1-8185-4957-9CF8-32FF8DE7F138}" dt="2020-10-31T21:04:11.602" v="0"/>
          <pc:sldLayoutMkLst>
            <pc:docMk/>
            <pc:sldMasterMk cId="1434108794" sldId="2147483660"/>
            <pc:sldLayoutMk cId="2415832228" sldId="2147483671"/>
          </pc:sldLayoutMkLst>
        </pc:sldLayoutChg>
      </pc:sldMasterChg>
    </pc:docChg>
  </pc:docChgLst>
  <pc:docChgLst>
    <pc:chgData name="Mumford,Victor (EID)" userId="S::victorem@colostate.edu::679dcacc-0128-4627-a4b7-6d94656a4710" providerId="AD" clId="Web-{47EF0E39-5F9A-481E-A084-209060CD3859}"/>
    <pc:docChg chg="modSld">
      <pc:chgData name="Mumford,Victor (EID)" userId="S::victorem@colostate.edu::679dcacc-0128-4627-a4b7-6d94656a4710" providerId="AD" clId="Web-{47EF0E39-5F9A-481E-A084-209060CD3859}" dt="2020-11-02T01:52:13.327" v="53" actId="20577"/>
      <pc:docMkLst>
        <pc:docMk/>
      </pc:docMkLst>
      <pc:sldChg chg="modSp">
        <pc:chgData name="Mumford,Victor (EID)" userId="S::victorem@colostate.edu::679dcacc-0128-4627-a4b7-6d94656a4710" providerId="AD" clId="Web-{47EF0E39-5F9A-481E-A084-209060CD3859}" dt="2020-11-02T01:51:05.949" v="42" actId="20577"/>
        <pc:sldMkLst>
          <pc:docMk/>
          <pc:sldMk cId="98955979" sldId="262"/>
        </pc:sldMkLst>
        <pc:spChg chg="mod">
          <ac:chgData name="Mumford,Victor (EID)" userId="S::victorem@colostate.edu::679dcacc-0128-4627-a4b7-6d94656a4710" providerId="AD" clId="Web-{47EF0E39-5F9A-481E-A084-209060CD3859}" dt="2020-11-02T01:51:05.949" v="42" actId="20577"/>
          <ac:spMkLst>
            <pc:docMk/>
            <pc:sldMk cId="98955979" sldId="262"/>
            <ac:spMk id="9" creationId="{4465EA33-DC4A-407E-9235-F103D4B79C33}"/>
          </ac:spMkLst>
        </pc:spChg>
      </pc:sldChg>
      <pc:sldChg chg="addSp delSp modSp mod setBg">
        <pc:chgData name="Mumford,Victor (EID)" userId="S::victorem@colostate.edu::679dcacc-0128-4627-a4b7-6d94656a4710" providerId="AD" clId="Web-{47EF0E39-5F9A-481E-A084-209060CD3859}" dt="2020-11-02T01:47:55.126" v="10" actId="14100"/>
        <pc:sldMkLst>
          <pc:docMk/>
          <pc:sldMk cId="2355036286" sldId="265"/>
        </pc:sldMkLst>
        <pc:spChg chg="mod">
          <ac:chgData name="Mumford,Victor (EID)" userId="S::victorem@colostate.edu::679dcacc-0128-4627-a4b7-6d94656a4710" providerId="AD" clId="Web-{47EF0E39-5F9A-481E-A084-209060CD3859}" dt="2020-11-02T01:47:38.953" v="9"/>
          <ac:spMkLst>
            <pc:docMk/>
            <pc:sldMk cId="2355036286" sldId="265"/>
            <ac:spMk id="2" creationId="{4CFB9A76-297F-43E8-BA39-7852C0702418}"/>
          </ac:spMkLst>
        </pc:spChg>
        <pc:spChg chg="mod">
          <ac:chgData name="Mumford,Victor (EID)" userId="S::victorem@colostate.edu::679dcacc-0128-4627-a4b7-6d94656a4710" providerId="AD" clId="Web-{47EF0E39-5F9A-481E-A084-209060CD3859}" dt="2020-11-02T01:47:38.953" v="9"/>
          <ac:spMkLst>
            <pc:docMk/>
            <pc:sldMk cId="2355036286" sldId="265"/>
            <ac:spMk id="3" creationId="{3A1E3160-85E6-4ACA-9F84-7F7BD738AEF6}"/>
          </ac:spMkLst>
        </pc:spChg>
        <pc:picChg chg="del">
          <ac:chgData name="Mumford,Victor (EID)" userId="S::victorem@colostate.edu::679dcacc-0128-4627-a4b7-6d94656a4710" providerId="AD" clId="Web-{47EF0E39-5F9A-481E-A084-209060CD3859}" dt="2020-11-02T01:47:21.671" v="4"/>
          <ac:picMkLst>
            <pc:docMk/>
            <pc:sldMk cId="2355036286" sldId="265"/>
            <ac:picMk id="4" creationId="{9655D582-5EBD-4092-91D0-897AECF682AB}"/>
          </ac:picMkLst>
        </pc:picChg>
        <pc:picChg chg="add mod">
          <ac:chgData name="Mumford,Victor (EID)" userId="S::victorem@colostate.edu::679dcacc-0128-4627-a4b7-6d94656a4710" providerId="AD" clId="Web-{47EF0E39-5F9A-481E-A084-209060CD3859}" dt="2020-11-02T01:47:55.126" v="10" actId="14100"/>
          <ac:picMkLst>
            <pc:docMk/>
            <pc:sldMk cId="2355036286" sldId="265"/>
            <ac:picMk id="5" creationId="{39F6D2D2-CB78-4A65-B9DB-8AC24BA084FE}"/>
          </ac:picMkLst>
        </pc:picChg>
      </pc:sldChg>
      <pc:sldChg chg="addSp delSp modSp">
        <pc:chgData name="Mumford,Victor (EID)" userId="S::victorem@colostate.edu::679dcacc-0128-4627-a4b7-6d94656a4710" providerId="AD" clId="Web-{47EF0E39-5F9A-481E-A084-209060CD3859}" dt="2020-11-02T01:45:09.776" v="3" actId="14100"/>
        <pc:sldMkLst>
          <pc:docMk/>
          <pc:sldMk cId="4110402462" sldId="266"/>
        </pc:sldMkLst>
        <pc:picChg chg="add mod">
          <ac:chgData name="Mumford,Victor (EID)" userId="S::victorem@colostate.edu::679dcacc-0128-4627-a4b7-6d94656a4710" providerId="AD" clId="Web-{47EF0E39-5F9A-481E-A084-209060CD3859}" dt="2020-11-02T01:45:09.776" v="3" actId="14100"/>
          <ac:picMkLst>
            <pc:docMk/>
            <pc:sldMk cId="4110402462" sldId="266"/>
            <ac:picMk id="4" creationId="{8B9F502B-310F-46F1-AA86-62595C9262DB}"/>
          </ac:picMkLst>
        </pc:picChg>
        <pc:picChg chg="del">
          <ac:chgData name="Mumford,Victor (EID)" userId="S::victorem@colostate.edu::679dcacc-0128-4627-a4b7-6d94656a4710" providerId="AD" clId="Web-{47EF0E39-5F9A-481E-A084-209060CD3859}" dt="2020-11-02T01:44:47.228" v="0"/>
          <ac:picMkLst>
            <pc:docMk/>
            <pc:sldMk cId="4110402462" sldId="266"/>
            <ac:picMk id="5" creationId="{21457B79-67A5-4D77-861B-1544ABB44D67}"/>
          </ac:picMkLst>
        </pc:picChg>
      </pc:sldChg>
      <pc:sldChg chg="modSp">
        <pc:chgData name="Mumford,Victor (EID)" userId="S::victorem@colostate.edu::679dcacc-0128-4627-a4b7-6d94656a4710" providerId="AD" clId="Web-{47EF0E39-5F9A-481E-A084-209060CD3859}" dt="2020-11-02T01:52:13.327" v="52" actId="20577"/>
        <pc:sldMkLst>
          <pc:docMk/>
          <pc:sldMk cId="3023463180" sldId="269"/>
        </pc:sldMkLst>
        <pc:spChg chg="mod">
          <ac:chgData name="Mumford,Victor (EID)" userId="S::victorem@colostate.edu::679dcacc-0128-4627-a4b7-6d94656a4710" providerId="AD" clId="Web-{47EF0E39-5F9A-481E-A084-209060CD3859}" dt="2020-11-02T01:52:13.327" v="52" actId="20577"/>
          <ac:spMkLst>
            <pc:docMk/>
            <pc:sldMk cId="3023463180" sldId="269"/>
            <ac:spMk id="9" creationId="{8D16851E-2F84-4FA6-8A73-8F9DC9D849D9}"/>
          </ac:spMkLst>
        </pc:spChg>
      </pc:sldChg>
    </pc:docChg>
  </pc:docChgLst>
  <pc:docChgLst>
    <pc:chgData name="Mumford,Victor (EID)" userId="S::victorem@colostate.edu::679dcacc-0128-4627-a4b7-6d94656a4710" providerId="AD" clId="Web-{EB352CFC-CFEA-4C97-ACF0-383C7C41A7AB}"/>
    <pc:docChg chg="modSld">
      <pc:chgData name="Mumford,Victor (EID)" userId="S::victorem@colostate.edu::679dcacc-0128-4627-a4b7-6d94656a4710" providerId="AD" clId="Web-{EB352CFC-CFEA-4C97-ACF0-383C7C41A7AB}" dt="2020-11-01T19:21:07.948" v="324" actId="1076"/>
      <pc:docMkLst>
        <pc:docMk/>
      </pc:docMkLst>
      <pc:sldChg chg="addSp delSp modSp">
        <pc:chgData name="Mumford,Victor (EID)" userId="S::victorem@colostate.edu::679dcacc-0128-4627-a4b7-6d94656a4710" providerId="AD" clId="Web-{EB352CFC-CFEA-4C97-ACF0-383C7C41A7AB}" dt="2020-11-01T19:19:08.822" v="316"/>
        <pc:sldMkLst>
          <pc:docMk/>
          <pc:sldMk cId="2327161297" sldId="259"/>
        </pc:sldMkLst>
        <pc:spChg chg="mod">
          <ac:chgData name="Mumford,Victor (EID)" userId="S::victorem@colostate.edu::679dcacc-0128-4627-a4b7-6d94656a4710" providerId="AD" clId="Web-{EB352CFC-CFEA-4C97-ACF0-383C7C41A7AB}" dt="2020-11-01T19:18:11.024" v="237" actId="20577"/>
          <ac:spMkLst>
            <pc:docMk/>
            <pc:sldMk cId="2327161297" sldId="259"/>
            <ac:spMk id="3" creationId="{3A1E3160-85E6-4ACA-9F84-7F7BD738AEF6}"/>
          </ac:spMkLst>
        </pc:spChg>
        <pc:spChg chg="del">
          <ac:chgData name="Mumford,Victor (EID)" userId="S::victorem@colostate.edu::679dcacc-0128-4627-a4b7-6d94656a4710" providerId="AD" clId="Web-{EB352CFC-CFEA-4C97-ACF0-383C7C41A7AB}" dt="2020-11-01T19:17:58.368" v="232"/>
          <ac:spMkLst>
            <pc:docMk/>
            <pc:sldMk cId="2327161297" sldId="259"/>
            <ac:spMk id="4" creationId="{11A1F16F-C9D5-4664-A287-5C07F06EE0C0}"/>
          </ac:spMkLst>
        </pc:spChg>
        <pc:graphicFrameChg chg="add mod modGraphic">
          <ac:chgData name="Mumford,Victor (EID)" userId="S::victorem@colostate.edu::679dcacc-0128-4627-a4b7-6d94656a4710" providerId="AD" clId="Web-{EB352CFC-CFEA-4C97-ACF0-383C7C41A7AB}" dt="2020-11-01T19:19:08.822" v="316"/>
          <ac:graphicFrameMkLst>
            <pc:docMk/>
            <pc:sldMk cId="2327161297" sldId="259"/>
            <ac:graphicFrameMk id="5" creationId="{154BF14F-9958-4DA6-B515-18BD5699556F}"/>
          </ac:graphicFrameMkLst>
        </pc:graphicFrameChg>
      </pc:sldChg>
      <pc:sldChg chg="addSp delSp modSp">
        <pc:chgData name="Mumford,Victor (EID)" userId="S::victorem@colostate.edu::679dcacc-0128-4627-a4b7-6d94656a4710" providerId="AD" clId="Web-{EB352CFC-CFEA-4C97-ACF0-383C7C41A7AB}" dt="2020-11-01T19:21:07.948" v="324" actId="1076"/>
        <pc:sldMkLst>
          <pc:docMk/>
          <pc:sldMk cId="2355036286" sldId="265"/>
        </pc:sldMkLst>
        <pc:spChg chg="del">
          <ac:chgData name="Mumford,Victor (EID)" userId="S::victorem@colostate.edu::679dcacc-0128-4627-a4b7-6d94656a4710" providerId="AD" clId="Web-{EB352CFC-CFEA-4C97-ACF0-383C7C41A7AB}" dt="2020-11-01T19:20:52.432" v="320"/>
          <ac:spMkLst>
            <pc:docMk/>
            <pc:sldMk cId="2355036286" sldId="265"/>
            <ac:spMk id="4" creationId="{8FBF1C17-8817-4425-BFAD-9A6DE4D5F403}"/>
          </ac:spMkLst>
        </pc:spChg>
        <pc:picChg chg="add del mod">
          <ac:chgData name="Mumford,Victor (EID)" userId="S::victorem@colostate.edu::679dcacc-0128-4627-a4b7-6d94656a4710" providerId="AD" clId="Web-{EB352CFC-CFEA-4C97-ACF0-383C7C41A7AB}" dt="2020-11-01T19:19:50.885" v="319"/>
          <ac:picMkLst>
            <pc:docMk/>
            <pc:sldMk cId="2355036286" sldId="265"/>
            <ac:picMk id="5" creationId="{A83D27EC-E17A-4D80-AC60-A8E59B9CA871}"/>
          </ac:picMkLst>
        </pc:picChg>
        <pc:picChg chg="add mod">
          <ac:chgData name="Mumford,Victor (EID)" userId="S::victorem@colostate.edu::679dcacc-0128-4627-a4b7-6d94656a4710" providerId="AD" clId="Web-{EB352CFC-CFEA-4C97-ACF0-383C7C41A7AB}" dt="2020-11-01T19:21:07.948" v="324" actId="1076"/>
          <ac:picMkLst>
            <pc:docMk/>
            <pc:sldMk cId="2355036286" sldId="265"/>
            <ac:picMk id="6" creationId="{80A86A9B-F21D-421B-961B-29CE4BC69339}"/>
          </ac:picMkLst>
        </pc:picChg>
      </pc:sldChg>
    </pc:docChg>
  </pc:docChgLst>
  <pc:docChgLst>
    <pc:chgData name="Golightly,Dakota (EID)" userId="e7b37ffd-4fe3-44e8-9d32-ca3ee473fda5" providerId="ADAL" clId="{55FB03D1-707B-4E55-97AC-BFCC7215DEB2}"/>
    <pc:docChg chg="undo custSel mod addSld modSld">
      <pc:chgData name="Golightly,Dakota (EID)" userId="e7b37ffd-4fe3-44e8-9d32-ca3ee473fda5" providerId="ADAL" clId="{55FB03D1-707B-4E55-97AC-BFCC7215DEB2}" dt="2020-11-01T03:39:31.554" v="1746" actId="20577"/>
      <pc:docMkLst>
        <pc:docMk/>
      </pc:docMkLst>
      <pc:sldChg chg="modSp">
        <pc:chgData name="Golightly,Dakota (EID)" userId="e7b37ffd-4fe3-44e8-9d32-ca3ee473fda5" providerId="ADAL" clId="{55FB03D1-707B-4E55-97AC-BFCC7215DEB2}" dt="2020-11-01T03:15:08.992" v="971" actId="27107"/>
        <pc:sldMkLst>
          <pc:docMk/>
          <pc:sldMk cId="388550282" sldId="260"/>
        </pc:sldMkLst>
        <pc:spChg chg="mod">
          <ac:chgData name="Golightly,Dakota (EID)" userId="e7b37ffd-4fe3-44e8-9d32-ca3ee473fda5" providerId="ADAL" clId="{55FB03D1-707B-4E55-97AC-BFCC7215DEB2}" dt="2020-11-01T03:15:08.992" v="971" actId="27107"/>
          <ac:spMkLst>
            <pc:docMk/>
            <pc:sldMk cId="388550282" sldId="260"/>
            <ac:spMk id="3" creationId="{3A1E3160-85E6-4ACA-9F84-7F7BD738AEF6}"/>
          </ac:spMkLst>
        </pc:spChg>
        <pc:picChg chg="mod">
          <ac:chgData name="Golightly,Dakota (EID)" userId="e7b37ffd-4fe3-44e8-9d32-ca3ee473fda5" providerId="ADAL" clId="{55FB03D1-707B-4E55-97AC-BFCC7215DEB2}" dt="2020-11-01T03:14:02.672" v="914" actId="1076"/>
          <ac:picMkLst>
            <pc:docMk/>
            <pc:sldMk cId="388550282" sldId="260"/>
            <ac:picMk id="4" creationId="{B489B53D-16A5-495F-AB80-AAD8EAF0CB2B}"/>
          </ac:picMkLst>
        </pc:picChg>
        <pc:picChg chg="mod">
          <ac:chgData name="Golightly,Dakota (EID)" userId="e7b37ffd-4fe3-44e8-9d32-ca3ee473fda5" providerId="ADAL" clId="{55FB03D1-707B-4E55-97AC-BFCC7215DEB2}" dt="2020-11-01T03:13:48.857" v="911" actId="1076"/>
          <ac:picMkLst>
            <pc:docMk/>
            <pc:sldMk cId="388550282" sldId="260"/>
            <ac:picMk id="5" creationId="{7E56E546-1374-41C0-924D-3256529BACE2}"/>
          </ac:picMkLst>
        </pc:picChg>
        <pc:picChg chg="mod">
          <ac:chgData name="Golightly,Dakota (EID)" userId="e7b37ffd-4fe3-44e8-9d32-ca3ee473fda5" providerId="ADAL" clId="{55FB03D1-707B-4E55-97AC-BFCC7215DEB2}" dt="2020-11-01T03:13:52.066" v="912" actId="1076"/>
          <ac:picMkLst>
            <pc:docMk/>
            <pc:sldMk cId="388550282" sldId="260"/>
            <ac:picMk id="6" creationId="{B57782E2-B679-4722-A943-AABABEF32CA9}"/>
          </ac:picMkLst>
        </pc:picChg>
      </pc:sldChg>
      <pc:sldChg chg="addSp delSp modSp mod setBg">
        <pc:chgData name="Golightly,Dakota (EID)" userId="e7b37ffd-4fe3-44e8-9d32-ca3ee473fda5" providerId="ADAL" clId="{55FB03D1-707B-4E55-97AC-BFCC7215DEB2}" dt="2020-11-01T03:06:32.398" v="526" actId="732"/>
        <pc:sldMkLst>
          <pc:docMk/>
          <pc:sldMk cId="1345246284" sldId="261"/>
        </pc:sldMkLst>
        <pc:spChg chg="mod">
          <ac:chgData name="Golightly,Dakota (EID)" userId="e7b37ffd-4fe3-44e8-9d32-ca3ee473fda5" providerId="ADAL" clId="{55FB03D1-707B-4E55-97AC-BFCC7215DEB2}" dt="2020-11-01T02:54:53.033" v="19" actId="26606"/>
          <ac:spMkLst>
            <pc:docMk/>
            <pc:sldMk cId="1345246284" sldId="261"/>
            <ac:spMk id="2" creationId="{4CFB9A76-297F-43E8-BA39-7852C0702418}"/>
          </ac:spMkLst>
        </pc:spChg>
        <pc:spChg chg="add del">
          <ac:chgData name="Golightly,Dakota (EID)" userId="e7b37ffd-4fe3-44e8-9d32-ca3ee473fda5" providerId="ADAL" clId="{55FB03D1-707B-4E55-97AC-BFCC7215DEB2}" dt="2020-11-01T02:54:49.558" v="16"/>
          <ac:spMkLst>
            <pc:docMk/>
            <pc:sldMk cId="1345246284" sldId="261"/>
            <ac:spMk id="3" creationId="{3A1E3160-85E6-4ACA-9F84-7F7BD738AEF6}"/>
          </ac:spMkLst>
        </pc:spChg>
        <pc:spChg chg="add mod">
          <ac:chgData name="Golightly,Dakota (EID)" userId="e7b37ffd-4fe3-44e8-9d32-ca3ee473fda5" providerId="ADAL" clId="{55FB03D1-707B-4E55-97AC-BFCC7215DEB2}" dt="2020-11-01T02:56:43.341" v="195" actId="20577"/>
          <ac:spMkLst>
            <pc:docMk/>
            <pc:sldMk cId="1345246284" sldId="261"/>
            <ac:spMk id="17" creationId="{0508D754-4E0D-4C10-AA3D-56446152AF15}"/>
          </ac:spMkLst>
        </pc:spChg>
        <pc:picChg chg="add del mod">
          <ac:chgData name="Golightly,Dakota (EID)" userId="e7b37ffd-4fe3-44e8-9d32-ca3ee473fda5" providerId="ADAL" clId="{55FB03D1-707B-4E55-97AC-BFCC7215DEB2}" dt="2020-11-01T02:54:16.524" v="4"/>
          <ac:picMkLst>
            <pc:docMk/>
            <pc:sldMk cId="1345246284" sldId="261"/>
            <ac:picMk id="5" creationId="{6EF92652-E569-4147-B360-1781D799C905}"/>
          </ac:picMkLst>
        </pc:picChg>
        <pc:picChg chg="add del mod">
          <ac:chgData name="Golightly,Dakota (EID)" userId="e7b37ffd-4fe3-44e8-9d32-ca3ee473fda5" providerId="ADAL" clId="{55FB03D1-707B-4E55-97AC-BFCC7215DEB2}" dt="2020-11-01T02:54:19.514" v="6"/>
          <ac:picMkLst>
            <pc:docMk/>
            <pc:sldMk cId="1345246284" sldId="261"/>
            <ac:picMk id="7" creationId="{224E93EA-8A30-48C3-8887-5FE6F1BC5B99}"/>
          </ac:picMkLst>
        </pc:picChg>
        <pc:picChg chg="add del mod">
          <ac:chgData name="Golightly,Dakota (EID)" userId="e7b37ffd-4fe3-44e8-9d32-ca3ee473fda5" providerId="ADAL" clId="{55FB03D1-707B-4E55-97AC-BFCC7215DEB2}" dt="2020-11-01T02:54:38.797" v="11"/>
          <ac:picMkLst>
            <pc:docMk/>
            <pc:sldMk cId="1345246284" sldId="261"/>
            <ac:picMk id="9" creationId="{41BAB7B0-F183-443F-A2AB-5D891EDA0EC1}"/>
          </ac:picMkLst>
        </pc:picChg>
        <pc:picChg chg="add del mod">
          <ac:chgData name="Golightly,Dakota (EID)" userId="e7b37ffd-4fe3-44e8-9d32-ca3ee473fda5" providerId="ADAL" clId="{55FB03D1-707B-4E55-97AC-BFCC7215DEB2}" dt="2020-11-01T02:54:45.262" v="15"/>
          <ac:picMkLst>
            <pc:docMk/>
            <pc:sldMk cId="1345246284" sldId="261"/>
            <ac:picMk id="11" creationId="{0752D665-BBE3-479B-B97D-AA8501693373}"/>
          </ac:picMkLst>
        </pc:picChg>
        <pc:picChg chg="add mod modCrop">
          <ac:chgData name="Golightly,Dakota (EID)" userId="e7b37ffd-4fe3-44e8-9d32-ca3ee473fda5" providerId="ADAL" clId="{55FB03D1-707B-4E55-97AC-BFCC7215DEB2}" dt="2020-11-01T03:06:32.398" v="526" actId="732"/>
          <ac:picMkLst>
            <pc:docMk/>
            <pc:sldMk cId="1345246284" sldId="261"/>
            <ac:picMk id="13" creationId="{15C7DB48-1CE5-401A-8398-B190AF42A29C}"/>
          </ac:picMkLst>
        </pc:picChg>
      </pc:sldChg>
      <pc:sldChg chg="addSp delSp modSp mod setBg">
        <pc:chgData name="Golightly,Dakota (EID)" userId="e7b37ffd-4fe3-44e8-9d32-ca3ee473fda5" providerId="ADAL" clId="{55FB03D1-707B-4E55-97AC-BFCC7215DEB2}" dt="2020-11-01T03:11:05.655" v="763" actId="1076"/>
        <pc:sldMkLst>
          <pc:docMk/>
          <pc:sldMk cId="98955979" sldId="262"/>
        </pc:sldMkLst>
        <pc:spChg chg="mod">
          <ac:chgData name="Golightly,Dakota (EID)" userId="e7b37ffd-4fe3-44e8-9d32-ca3ee473fda5" providerId="ADAL" clId="{55FB03D1-707B-4E55-97AC-BFCC7215DEB2}" dt="2020-11-01T03:03:53.050" v="264" actId="26606"/>
          <ac:spMkLst>
            <pc:docMk/>
            <pc:sldMk cId="98955979" sldId="262"/>
            <ac:spMk id="2" creationId="{4CFB9A76-297F-43E8-BA39-7852C0702418}"/>
          </ac:spMkLst>
        </pc:spChg>
        <pc:spChg chg="del">
          <ac:chgData name="Golightly,Dakota (EID)" userId="e7b37ffd-4fe3-44e8-9d32-ca3ee473fda5" providerId="ADAL" clId="{55FB03D1-707B-4E55-97AC-BFCC7215DEB2}" dt="2020-11-01T03:03:51.206" v="261"/>
          <ac:spMkLst>
            <pc:docMk/>
            <pc:sldMk cId="98955979" sldId="262"/>
            <ac:spMk id="3" creationId="{3A1E3160-85E6-4ACA-9F84-7F7BD738AEF6}"/>
          </ac:spMkLst>
        </pc:spChg>
        <pc:spChg chg="add mod">
          <ac:chgData name="Golightly,Dakota (EID)" userId="e7b37ffd-4fe3-44e8-9d32-ca3ee473fda5" providerId="ADAL" clId="{55FB03D1-707B-4E55-97AC-BFCC7215DEB2}" dt="2020-11-01T03:10:30.462" v="760" actId="14100"/>
          <ac:spMkLst>
            <pc:docMk/>
            <pc:sldMk cId="98955979" sldId="262"/>
            <ac:spMk id="9" creationId="{4465EA33-DC4A-407E-9235-F103D4B79C33}"/>
          </ac:spMkLst>
        </pc:spChg>
        <pc:picChg chg="add del mod">
          <ac:chgData name="Golightly,Dakota (EID)" userId="e7b37ffd-4fe3-44e8-9d32-ca3ee473fda5" providerId="ADAL" clId="{55FB03D1-707B-4E55-97AC-BFCC7215DEB2}" dt="2020-11-01T03:09:12.895" v="753" actId="478"/>
          <ac:picMkLst>
            <pc:docMk/>
            <pc:sldMk cId="98955979" sldId="262"/>
            <ac:picMk id="5" creationId="{774EF7A0-CB90-4160-A76E-5944A557C07E}"/>
          </ac:picMkLst>
        </pc:picChg>
        <pc:picChg chg="add mod">
          <ac:chgData name="Golightly,Dakota (EID)" userId="e7b37ffd-4fe3-44e8-9d32-ca3ee473fda5" providerId="ADAL" clId="{55FB03D1-707B-4E55-97AC-BFCC7215DEB2}" dt="2020-11-01T03:11:05.655" v="763" actId="1076"/>
          <ac:picMkLst>
            <pc:docMk/>
            <pc:sldMk cId="98955979" sldId="262"/>
            <ac:picMk id="7" creationId="{D00DEDF2-DB8E-43AC-8E5F-2469FE2E3102}"/>
          </ac:picMkLst>
        </pc:picChg>
      </pc:sldChg>
      <pc:sldChg chg="addSp delSp modSp add mod setBg">
        <pc:chgData name="Golightly,Dakota (EID)" userId="e7b37ffd-4fe3-44e8-9d32-ca3ee473fda5" providerId="ADAL" clId="{55FB03D1-707B-4E55-97AC-BFCC7215DEB2}" dt="2020-11-01T03:11:15.527" v="764" actId="1076"/>
        <pc:sldMkLst>
          <pc:docMk/>
          <pc:sldMk cId="3023463180" sldId="269"/>
        </pc:sldMkLst>
        <pc:spChg chg="mod">
          <ac:chgData name="Golightly,Dakota (EID)" userId="e7b37ffd-4fe3-44e8-9d32-ca3ee473fda5" providerId="ADAL" clId="{55FB03D1-707B-4E55-97AC-BFCC7215DEB2}" dt="2020-11-01T03:06:56.956" v="530" actId="26606"/>
          <ac:spMkLst>
            <pc:docMk/>
            <pc:sldMk cId="3023463180" sldId="269"/>
            <ac:spMk id="2" creationId="{4CFB9A76-297F-43E8-BA39-7852C0702418}"/>
          </ac:spMkLst>
        </pc:spChg>
        <pc:spChg chg="del mod">
          <ac:chgData name="Golightly,Dakota (EID)" userId="e7b37ffd-4fe3-44e8-9d32-ca3ee473fda5" providerId="ADAL" clId="{55FB03D1-707B-4E55-97AC-BFCC7215DEB2}" dt="2020-11-01T03:06:54.280" v="527"/>
          <ac:spMkLst>
            <pc:docMk/>
            <pc:sldMk cId="3023463180" sldId="269"/>
            <ac:spMk id="3" creationId="{3A1E3160-85E6-4ACA-9F84-7F7BD738AEF6}"/>
          </ac:spMkLst>
        </pc:spChg>
        <pc:spChg chg="add mod">
          <ac:chgData name="Golightly,Dakota (EID)" userId="e7b37ffd-4fe3-44e8-9d32-ca3ee473fda5" providerId="ADAL" clId="{55FB03D1-707B-4E55-97AC-BFCC7215DEB2}" dt="2020-11-01T03:08:53.129" v="752" actId="14100"/>
          <ac:spMkLst>
            <pc:docMk/>
            <pc:sldMk cId="3023463180" sldId="269"/>
            <ac:spMk id="9" creationId="{8D16851E-2F84-4FA6-8A73-8F9DC9D849D9}"/>
          </ac:spMkLst>
        </pc:spChg>
        <pc:picChg chg="add mod">
          <ac:chgData name="Golightly,Dakota (EID)" userId="e7b37ffd-4fe3-44e8-9d32-ca3ee473fda5" providerId="ADAL" clId="{55FB03D1-707B-4E55-97AC-BFCC7215DEB2}" dt="2020-11-01T03:11:15.527" v="764" actId="1076"/>
          <ac:picMkLst>
            <pc:docMk/>
            <pc:sldMk cId="3023463180" sldId="269"/>
            <ac:picMk id="5" creationId="{44FB678C-6244-498F-9EBD-2394AAE3FE67}"/>
          </ac:picMkLst>
        </pc:picChg>
      </pc:sldChg>
      <pc:sldChg chg="addSp delSp modSp add mod setBg">
        <pc:chgData name="Golightly,Dakota (EID)" userId="e7b37ffd-4fe3-44e8-9d32-ca3ee473fda5" providerId="ADAL" clId="{55FB03D1-707B-4E55-97AC-BFCC7215DEB2}" dt="2020-11-01T03:21:02.058" v="1264" actId="20577"/>
        <pc:sldMkLst>
          <pc:docMk/>
          <pc:sldMk cId="4178632190" sldId="270"/>
        </pc:sldMkLst>
        <pc:spChg chg="mod">
          <ac:chgData name="Golightly,Dakota (EID)" userId="e7b37ffd-4fe3-44e8-9d32-ca3ee473fda5" providerId="ADAL" clId="{55FB03D1-707B-4E55-97AC-BFCC7215DEB2}" dt="2020-11-01T03:16:10.690" v="998" actId="14100"/>
          <ac:spMkLst>
            <pc:docMk/>
            <pc:sldMk cId="4178632190" sldId="270"/>
            <ac:spMk id="2" creationId="{4CFB9A76-297F-43E8-BA39-7852C0702418}"/>
          </ac:spMkLst>
        </pc:spChg>
        <pc:spChg chg="del">
          <ac:chgData name="Golightly,Dakota (EID)" userId="e7b37ffd-4fe3-44e8-9d32-ca3ee473fda5" providerId="ADAL" clId="{55FB03D1-707B-4E55-97AC-BFCC7215DEB2}" dt="2020-11-01T03:15:50.814" v="974"/>
          <ac:spMkLst>
            <pc:docMk/>
            <pc:sldMk cId="4178632190" sldId="270"/>
            <ac:spMk id="3" creationId="{3A1E3160-85E6-4ACA-9F84-7F7BD738AEF6}"/>
          </ac:spMkLst>
        </pc:spChg>
        <pc:spChg chg="add mod">
          <ac:chgData name="Golightly,Dakota (EID)" userId="e7b37ffd-4fe3-44e8-9d32-ca3ee473fda5" providerId="ADAL" clId="{55FB03D1-707B-4E55-97AC-BFCC7215DEB2}" dt="2020-11-01T03:21:02.058" v="1264" actId="20577"/>
          <ac:spMkLst>
            <pc:docMk/>
            <pc:sldMk cId="4178632190" sldId="270"/>
            <ac:spMk id="9" creationId="{D8E1B679-EC40-463F-A168-DE2E02D13EC3}"/>
          </ac:spMkLst>
        </pc:spChg>
        <pc:picChg chg="add del mod">
          <ac:chgData name="Golightly,Dakota (EID)" userId="e7b37ffd-4fe3-44e8-9d32-ca3ee473fda5" providerId="ADAL" clId="{55FB03D1-707B-4E55-97AC-BFCC7215DEB2}" dt="2020-11-01T03:16:33.398" v="1013" actId="478"/>
          <ac:picMkLst>
            <pc:docMk/>
            <pc:sldMk cId="4178632190" sldId="270"/>
            <ac:picMk id="5" creationId="{31527EE2-7FF9-421F-94F9-BF890A3EC59F}"/>
          </ac:picMkLst>
        </pc:picChg>
        <pc:picChg chg="add del mod">
          <ac:chgData name="Golightly,Dakota (EID)" userId="e7b37ffd-4fe3-44e8-9d32-ca3ee473fda5" providerId="ADAL" clId="{55FB03D1-707B-4E55-97AC-BFCC7215DEB2}" dt="2020-11-01T03:19:26.462" v="1127" actId="478"/>
          <ac:picMkLst>
            <pc:docMk/>
            <pc:sldMk cId="4178632190" sldId="270"/>
            <ac:picMk id="7" creationId="{2020FB2F-0E0A-49E4-B9B1-3443D97FB285}"/>
          </ac:picMkLst>
        </pc:picChg>
        <pc:picChg chg="add mod">
          <ac:chgData name="Golightly,Dakota (EID)" userId="e7b37ffd-4fe3-44e8-9d32-ca3ee473fda5" providerId="ADAL" clId="{55FB03D1-707B-4E55-97AC-BFCC7215DEB2}" dt="2020-11-01T03:20:14.624" v="1134" actId="1076"/>
          <ac:picMkLst>
            <pc:docMk/>
            <pc:sldMk cId="4178632190" sldId="270"/>
            <ac:picMk id="10" creationId="{569F0447-B4A7-44AA-9156-20598344A876}"/>
          </ac:picMkLst>
        </pc:picChg>
      </pc:sldChg>
      <pc:sldChg chg="addSp delSp modSp add mod setBg">
        <pc:chgData name="Golightly,Dakota (EID)" userId="e7b37ffd-4fe3-44e8-9d32-ca3ee473fda5" providerId="ADAL" clId="{55FB03D1-707B-4E55-97AC-BFCC7215DEB2}" dt="2020-11-01T03:24:32.322" v="1538" actId="14100"/>
        <pc:sldMkLst>
          <pc:docMk/>
          <pc:sldMk cId="3448692446" sldId="271"/>
        </pc:sldMkLst>
        <pc:spChg chg="mod">
          <ac:chgData name="Golightly,Dakota (EID)" userId="e7b37ffd-4fe3-44e8-9d32-ca3ee473fda5" providerId="ADAL" clId="{55FB03D1-707B-4E55-97AC-BFCC7215DEB2}" dt="2020-11-01T03:22:24.979" v="1356" actId="26606"/>
          <ac:spMkLst>
            <pc:docMk/>
            <pc:sldMk cId="3448692446" sldId="271"/>
            <ac:spMk id="2" creationId="{4CFB9A76-297F-43E8-BA39-7852C0702418}"/>
          </ac:spMkLst>
        </pc:spChg>
        <pc:spChg chg="add del mod">
          <ac:chgData name="Golightly,Dakota (EID)" userId="e7b37ffd-4fe3-44e8-9d32-ca3ee473fda5" providerId="ADAL" clId="{55FB03D1-707B-4E55-97AC-BFCC7215DEB2}" dt="2020-11-01T03:22:16.251" v="1349"/>
          <ac:spMkLst>
            <pc:docMk/>
            <pc:sldMk cId="3448692446" sldId="271"/>
            <ac:spMk id="3" creationId="{3A1E3160-85E6-4ACA-9F84-7F7BD738AEF6}"/>
          </ac:spMkLst>
        </pc:spChg>
        <pc:spChg chg="add del">
          <ac:chgData name="Golightly,Dakota (EID)" userId="e7b37ffd-4fe3-44e8-9d32-ca3ee473fda5" providerId="ADAL" clId="{55FB03D1-707B-4E55-97AC-BFCC7215DEB2}" dt="2020-11-01T03:22:23.271" v="1353" actId="26606"/>
          <ac:spMkLst>
            <pc:docMk/>
            <pc:sldMk cId="3448692446" sldId="271"/>
            <ac:spMk id="11" creationId="{DD527E48-DA8B-4D1C-8629-245B865B4D17}"/>
          </ac:spMkLst>
        </pc:spChg>
        <pc:spChg chg="add del">
          <ac:chgData name="Golightly,Dakota (EID)" userId="e7b37ffd-4fe3-44e8-9d32-ca3ee473fda5" providerId="ADAL" clId="{55FB03D1-707B-4E55-97AC-BFCC7215DEB2}" dt="2020-11-01T03:22:24.977" v="1355" actId="26606"/>
          <ac:spMkLst>
            <pc:docMk/>
            <pc:sldMk cId="3448692446" sldId="271"/>
            <ac:spMk id="13" creationId="{B0E92AB9-D527-435B-AD25-05ECBFB0A83C}"/>
          </ac:spMkLst>
        </pc:spChg>
        <pc:spChg chg="add mod">
          <ac:chgData name="Golightly,Dakota (EID)" userId="e7b37ffd-4fe3-44e8-9d32-ca3ee473fda5" providerId="ADAL" clId="{55FB03D1-707B-4E55-97AC-BFCC7215DEB2}" dt="2020-11-01T03:24:32.322" v="1538" actId="14100"/>
          <ac:spMkLst>
            <pc:docMk/>
            <pc:sldMk cId="3448692446" sldId="271"/>
            <ac:spMk id="15" creationId="{C07DE04C-3427-4E0E-92B3-76EEB35E23CE}"/>
          </ac:spMkLst>
        </pc:spChg>
        <pc:picChg chg="add del mod">
          <ac:chgData name="Golightly,Dakota (EID)" userId="e7b37ffd-4fe3-44e8-9d32-ca3ee473fda5" providerId="ADAL" clId="{55FB03D1-707B-4E55-97AC-BFCC7215DEB2}" dt="2020-11-01T03:22:13.657" v="1348"/>
          <ac:picMkLst>
            <pc:docMk/>
            <pc:sldMk cId="3448692446" sldId="271"/>
            <ac:picMk id="5" creationId="{C095A205-D6E9-4A1F-A622-021520A8689C}"/>
          </ac:picMkLst>
        </pc:picChg>
        <pc:picChg chg="add mod">
          <ac:chgData name="Golightly,Dakota (EID)" userId="e7b37ffd-4fe3-44e8-9d32-ca3ee473fda5" providerId="ADAL" clId="{55FB03D1-707B-4E55-97AC-BFCC7215DEB2}" dt="2020-11-01T03:24:17.190" v="1500" actId="1076"/>
          <ac:picMkLst>
            <pc:docMk/>
            <pc:sldMk cId="3448692446" sldId="271"/>
            <ac:picMk id="7" creationId="{D617AA94-0754-49B3-8A13-6AA3E7653BC7}"/>
          </ac:picMkLst>
        </pc:picChg>
      </pc:sldChg>
      <pc:sldChg chg="addSp delSp modSp add">
        <pc:chgData name="Golightly,Dakota (EID)" userId="e7b37ffd-4fe3-44e8-9d32-ca3ee473fda5" providerId="ADAL" clId="{55FB03D1-707B-4E55-97AC-BFCC7215DEB2}" dt="2020-11-01T03:39:31.554" v="1746" actId="20577"/>
        <pc:sldMkLst>
          <pc:docMk/>
          <pc:sldMk cId="3988990376" sldId="272"/>
        </pc:sldMkLst>
        <pc:spChg chg="mod">
          <ac:chgData name="Golightly,Dakota (EID)" userId="e7b37ffd-4fe3-44e8-9d32-ca3ee473fda5" providerId="ADAL" clId="{55FB03D1-707B-4E55-97AC-BFCC7215DEB2}" dt="2020-11-01T03:35:04.553" v="1556" actId="20577"/>
          <ac:spMkLst>
            <pc:docMk/>
            <pc:sldMk cId="3988990376" sldId="272"/>
            <ac:spMk id="2" creationId="{4CFB9A76-297F-43E8-BA39-7852C0702418}"/>
          </ac:spMkLst>
        </pc:spChg>
        <pc:spChg chg="del">
          <ac:chgData name="Golightly,Dakota (EID)" userId="e7b37ffd-4fe3-44e8-9d32-ca3ee473fda5" providerId="ADAL" clId="{55FB03D1-707B-4E55-97AC-BFCC7215DEB2}" dt="2020-11-01T03:36:05.031" v="1557"/>
          <ac:spMkLst>
            <pc:docMk/>
            <pc:sldMk cId="3988990376" sldId="272"/>
            <ac:spMk id="3" creationId="{3A1E3160-85E6-4ACA-9F84-7F7BD738AEF6}"/>
          </ac:spMkLst>
        </pc:spChg>
        <pc:spChg chg="add mod">
          <ac:chgData name="Golightly,Dakota (EID)" userId="e7b37ffd-4fe3-44e8-9d32-ca3ee473fda5" providerId="ADAL" clId="{55FB03D1-707B-4E55-97AC-BFCC7215DEB2}" dt="2020-11-01T03:39:31.554" v="1746" actId="20577"/>
          <ac:spMkLst>
            <pc:docMk/>
            <pc:sldMk cId="3988990376" sldId="272"/>
            <ac:spMk id="5" creationId="{AD2E753F-9B37-4EFA-888E-FE504C178E53}"/>
          </ac:spMkLst>
        </pc:spChg>
        <pc:picChg chg="add mod">
          <ac:chgData name="Golightly,Dakota (EID)" userId="e7b37ffd-4fe3-44e8-9d32-ca3ee473fda5" providerId="ADAL" clId="{55FB03D1-707B-4E55-97AC-BFCC7215DEB2}" dt="2020-11-01T03:38:31.591" v="1568" actId="1076"/>
          <ac:picMkLst>
            <pc:docMk/>
            <pc:sldMk cId="3988990376" sldId="272"/>
            <ac:picMk id="4" creationId="{3E42F706-B014-4D1B-80C4-E2B4FE80DF5C}"/>
          </ac:picMkLst>
        </pc:picChg>
        <pc:picChg chg="add del mod">
          <ac:chgData name="Golightly,Dakota (EID)" userId="e7b37ffd-4fe3-44e8-9d32-ca3ee473fda5" providerId="ADAL" clId="{55FB03D1-707B-4E55-97AC-BFCC7215DEB2}" dt="2020-11-01T03:38:07.399" v="1561" actId="478"/>
          <ac:picMkLst>
            <pc:docMk/>
            <pc:sldMk cId="3988990376" sldId="272"/>
            <ac:picMk id="1026" creationId="{0C43156B-306A-4143-AC2A-C0038E18DD23}"/>
          </ac:picMkLst>
        </pc:picChg>
      </pc:sldChg>
    </pc:docChg>
  </pc:docChgLst>
  <pc:docChgLst>
    <pc:chgData name="Golightly,Dakota (EID)" userId="S::dakotago@colostate.edu::e7b37ffd-4fe3-44e8-9d32-ca3ee473fda5" providerId="AD" clId="Web-{5D3F9CCD-3065-40D7-9681-2C1CDEB299B3}"/>
    <pc:docChg chg="modSld addMainMaster delMainMaster">
      <pc:chgData name="Golightly,Dakota (EID)" userId="S::dakotago@colostate.edu::e7b37ffd-4fe3-44e8-9d32-ca3ee473fda5" providerId="AD" clId="Web-{5D3F9CCD-3065-40D7-9681-2C1CDEB299B3}" dt="2020-10-31T21:12:00.155" v="211" actId="20577"/>
      <pc:docMkLst>
        <pc:docMk/>
      </pc:docMkLst>
      <pc:sldChg chg="modSp mod modClrScheme chgLayout">
        <pc:chgData name="Golightly,Dakota (EID)" userId="S::dakotago@colostate.edu::e7b37ffd-4fe3-44e8-9d32-ca3ee473fda5" providerId="AD" clId="Web-{5D3F9CCD-3065-40D7-9681-2C1CDEB299B3}" dt="2020-10-31T21:06:45.558" v="1"/>
        <pc:sldMkLst>
          <pc:docMk/>
          <pc:sldMk cId="3207146671" sldId="256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3207146671" sldId="256"/>
            <ac:spMk id="2" creationId="{2D586313-D01A-41C8-B786-10476C431965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3207146671" sldId="256"/>
            <ac:spMk id="3" creationId="{ECD0A4F8-4EAF-4B2F-822A-72729B895A2A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07:34.747" v="27" actId="20577"/>
        <pc:sldMkLst>
          <pc:docMk/>
          <pc:sldMk cId="3906616180" sldId="257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3906616180" sldId="257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7:34.747" v="27" actId="20577"/>
          <ac:spMkLst>
            <pc:docMk/>
            <pc:sldMk cId="3906616180" sldId="257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12:00.155" v="210" actId="20577"/>
        <pc:sldMkLst>
          <pc:docMk/>
          <pc:sldMk cId="1287557450" sldId="258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1287557450" sldId="258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12:00.155" v="210" actId="20577"/>
          <ac:spMkLst>
            <pc:docMk/>
            <pc:sldMk cId="1287557450" sldId="258"/>
            <ac:spMk id="3" creationId="{3A1E3160-85E6-4ACA-9F84-7F7BD738AEF6}"/>
          </ac:spMkLst>
        </pc:spChg>
      </pc:sldChg>
      <pc:sldChg chg="addSp delSp modSp mod modClrScheme chgLayout">
        <pc:chgData name="Golightly,Dakota (EID)" userId="S::dakotago@colostate.edu::e7b37ffd-4fe3-44e8-9d32-ca3ee473fda5" providerId="AD" clId="Web-{5D3F9CCD-3065-40D7-9681-2C1CDEB299B3}" dt="2020-10-31T21:09:57.929" v="125"/>
        <pc:sldMkLst>
          <pc:docMk/>
          <pc:sldMk cId="2327161297" sldId="259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2327161297" sldId="259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8:17.629" v="101" actId="20577"/>
          <ac:spMkLst>
            <pc:docMk/>
            <pc:sldMk cId="2327161297" sldId="259"/>
            <ac:spMk id="3" creationId="{3A1E3160-85E6-4ACA-9F84-7F7BD738AEF6}"/>
          </ac:spMkLst>
        </pc:spChg>
        <pc:spChg chg="mod">
          <ac:chgData name="Golightly,Dakota (EID)" userId="S::dakotago@colostate.edu::e7b37ffd-4fe3-44e8-9d32-ca3ee473fda5" providerId="AD" clId="Web-{5D3F9CCD-3065-40D7-9681-2C1CDEB299B3}" dt="2020-10-31T21:08:53.787" v="114" actId="20577"/>
          <ac:spMkLst>
            <pc:docMk/>
            <pc:sldMk cId="2327161297" sldId="259"/>
            <ac:spMk id="4" creationId="{11A1F16F-C9D5-4664-A287-5C07F06EE0C0}"/>
          </ac:spMkLst>
        </pc:spChg>
        <pc:spChg chg="add del mod">
          <ac:chgData name="Golightly,Dakota (EID)" userId="S::dakotago@colostate.edu::e7b37ffd-4fe3-44e8-9d32-ca3ee473fda5" providerId="AD" clId="Web-{5D3F9CCD-3065-40D7-9681-2C1CDEB299B3}" dt="2020-10-31T21:09:57.929" v="125"/>
          <ac:spMkLst>
            <pc:docMk/>
            <pc:sldMk cId="2327161297" sldId="259"/>
            <ac:spMk id="5" creationId="{6DF15EE5-DCA0-4B1D-8E9B-AF33438DD4D0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06:45.558" v="1"/>
        <pc:sldMkLst>
          <pc:docMk/>
          <pc:sldMk cId="388550282" sldId="260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388550282" sldId="260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388550282" sldId="260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06:45.558" v="1"/>
        <pc:sldMkLst>
          <pc:docMk/>
          <pc:sldMk cId="1345246284" sldId="261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1345246284" sldId="261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1345246284" sldId="261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06:45.558" v="1"/>
        <pc:sldMkLst>
          <pc:docMk/>
          <pc:sldMk cId="98955979" sldId="262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98955979" sldId="262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98955979" sldId="262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06:45.558" v="1"/>
        <pc:sldMkLst>
          <pc:docMk/>
          <pc:sldMk cId="4028754710" sldId="264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4028754710" sldId="264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4028754710" sldId="264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06:45.558" v="1"/>
        <pc:sldMkLst>
          <pc:docMk/>
          <pc:sldMk cId="2355036286" sldId="265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2355036286" sldId="265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2355036286" sldId="265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06:45.558" v="1"/>
        <pc:sldMkLst>
          <pc:docMk/>
          <pc:sldMk cId="4110402462" sldId="266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4110402462" sldId="266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4110402462" sldId="266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06:45.558" v="1"/>
        <pc:sldMkLst>
          <pc:docMk/>
          <pc:sldMk cId="2412702629" sldId="267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2412702629" sldId="267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2412702629" sldId="267"/>
            <ac:spMk id="3" creationId="{3A1E3160-85E6-4ACA-9F84-7F7BD738AEF6}"/>
          </ac:spMkLst>
        </pc:spChg>
      </pc:sldChg>
      <pc:sldChg chg="modSp mod modClrScheme chgLayout">
        <pc:chgData name="Golightly,Dakota (EID)" userId="S::dakotago@colostate.edu::e7b37ffd-4fe3-44e8-9d32-ca3ee473fda5" providerId="AD" clId="Web-{5D3F9CCD-3065-40D7-9681-2C1CDEB299B3}" dt="2020-10-31T21:06:45.558" v="1"/>
        <pc:sldMkLst>
          <pc:docMk/>
          <pc:sldMk cId="1475575092" sldId="268"/>
        </pc:sldMkLst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1475575092" sldId="268"/>
            <ac:spMk id="2" creationId="{4CFB9A76-297F-43E8-BA39-7852C0702418}"/>
          </ac:spMkLst>
        </pc:spChg>
        <pc:spChg chg="mod ord">
          <ac:chgData name="Golightly,Dakota (EID)" userId="S::dakotago@colostate.edu::e7b37ffd-4fe3-44e8-9d32-ca3ee473fda5" providerId="AD" clId="Web-{5D3F9CCD-3065-40D7-9681-2C1CDEB299B3}" dt="2020-10-31T21:06:45.558" v="1"/>
          <ac:spMkLst>
            <pc:docMk/>
            <pc:sldMk cId="1475575092" sldId="268"/>
            <ac:spMk id="8" creationId="{4C55F29E-5173-47F6-921C-BD4421ACD372}"/>
          </ac:spMkLst>
        </pc:spChg>
      </pc:sldChg>
      <pc:sldMasterChg chg="del delSldLayout">
        <pc:chgData name="Golightly,Dakota (EID)" userId="S::dakotago@colostate.edu::e7b37ffd-4fe3-44e8-9d32-ca3ee473fda5" providerId="AD" clId="Web-{5D3F9CCD-3065-40D7-9681-2C1CDEB299B3}" dt="2020-10-31T21:06:35.824" v="0"/>
        <pc:sldMasterMkLst>
          <pc:docMk/>
          <pc:sldMasterMk cId="1434108794" sldId="2147483660"/>
        </pc:sldMasterMkLst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3711418758" sldId="2147483661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1901316662" sldId="2147483662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2366580783" sldId="2147483663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2146172032" sldId="2147483664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3440456019" sldId="2147483665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2591304048" sldId="2147483666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1847301060" sldId="2147483667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218657242" sldId="2147483668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841532026" sldId="2147483669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434815753" sldId="2147483670"/>
          </pc:sldLayoutMkLst>
        </pc:sldLayoutChg>
        <pc:sldLayoutChg chg="del">
          <pc:chgData name="Golightly,Dakota (EID)" userId="S::dakotago@colostate.edu::e7b37ffd-4fe3-44e8-9d32-ca3ee473fda5" providerId="AD" clId="Web-{5D3F9CCD-3065-40D7-9681-2C1CDEB299B3}" dt="2020-10-31T21:06:35.824" v="0"/>
          <pc:sldLayoutMkLst>
            <pc:docMk/>
            <pc:sldMasterMk cId="1434108794" sldId="2147483660"/>
            <pc:sldLayoutMk cId="2415832228" sldId="2147483671"/>
          </pc:sldLayoutMkLst>
        </pc:sldLayoutChg>
      </pc:sldMasterChg>
      <pc:sldMasterChg chg="add del addSldLayout delSldLayout modSldLayout">
        <pc:chgData name="Golightly,Dakota (EID)" userId="S::dakotago@colostate.edu::e7b37ffd-4fe3-44e8-9d32-ca3ee473fda5" providerId="AD" clId="Web-{5D3F9CCD-3065-40D7-9681-2C1CDEB299B3}" dt="2020-10-31T21:06:45.558" v="1"/>
        <pc:sldMasterMkLst>
          <pc:docMk/>
          <pc:sldMasterMk cId="3901115320" sldId="2147483672"/>
        </pc:sldMasterMkLst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3338650328" sldId="2147483673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3660578181" sldId="2147483674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1022327317" sldId="2147483675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2218789656" sldId="2147483676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3912682354" sldId="2147483677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2177899975" sldId="2147483678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986959252" sldId="2147483679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3980009513" sldId="2147483680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1379409757" sldId="2147483681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79588488" sldId="2147483682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3295977736" sldId="2147483683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3671429519" sldId="2147483684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958935226" sldId="2147483685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1359298901" sldId="2147483686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413603966" sldId="2147483687"/>
          </pc:sldLayoutMkLst>
        </pc:sldLayoutChg>
        <pc:sldLayoutChg chg="add del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3901115320" sldId="2147483672"/>
            <pc:sldLayoutMk cId="2836766662" sldId="2147483688"/>
          </pc:sldLayoutMkLst>
        </pc:sldLayoutChg>
      </pc:sldMasterChg>
      <pc:sldMasterChg chg="add addSldLayout modSldLayout">
        <pc:chgData name="Golightly,Dakota (EID)" userId="S::dakotago@colostate.edu::e7b37ffd-4fe3-44e8-9d32-ca3ee473fda5" providerId="AD" clId="Web-{5D3F9CCD-3065-40D7-9681-2C1CDEB299B3}" dt="2020-10-31T21:06:45.558" v="1"/>
        <pc:sldMasterMkLst>
          <pc:docMk/>
          <pc:sldMasterMk cId="1663027323" sldId="2147483689"/>
        </pc:sldMasterMkLst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3295415425" sldId="2147483690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129843733" sldId="2147483691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4191467692" sldId="2147483692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239974941" sldId="2147483693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242549880" sldId="2147483694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2669696752" sldId="2147483695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3639154736" sldId="2147483696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110085327" sldId="2147483697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2341148915" sldId="2147483698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3058852400" sldId="2147483699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3116584972" sldId="2147483700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2822504332" sldId="2147483701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4150483032" sldId="2147483702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2176792816" sldId="2147483703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1774410789" sldId="2147483704"/>
          </pc:sldLayoutMkLst>
        </pc:sldLayoutChg>
        <pc:sldLayoutChg chg="add mod replId">
          <pc:chgData name="Golightly,Dakota (EID)" userId="S::dakotago@colostate.edu::e7b37ffd-4fe3-44e8-9d32-ca3ee473fda5" providerId="AD" clId="Web-{5D3F9CCD-3065-40D7-9681-2C1CDEB299B3}" dt="2020-10-31T21:06:45.558" v="1"/>
          <pc:sldLayoutMkLst>
            <pc:docMk/>
            <pc:sldMasterMk cId="1663027323" sldId="2147483689"/>
            <pc:sldLayoutMk cId="2624738881" sldId="2147483705"/>
          </pc:sldLayoutMkLst>
        </pc:sldLayoutChg>
      </pc:sldMasterChg>
    </pc:docChg>
  </pc:docChgLst>
  <pc:docChgLst>
    <pc:chgData name="Donepudi,Sai (EID)" userId="S::sdonepud@colostate.edu::a80c1b03-d71e-4330-af93-408faf97102c" providerId="AD" clId="Web-{83E815C7-D8E5-4B64-BFBD-DE72282BB985}"/>
    <pc:docChg chg="modSld">
      <pc:chgData name="Donepudi,Sai (EID)" userId="S::sdonepud@colostate.edu::a80c1b03-d71e-4330-af93-408faf97102c" providerId="AD" clId="Web-{83E815C7-D8E5-4B64-BFBD-DE72282BB985}" dt="2020-11-02T00:10:26.489" v="5" actId="1076"/>
      <pc:docMkLst>
        <pc:docMk/>
      </pc:docMkLst>
      <pc:sldChg chg="addSp delSp modSp">
        <pc:chgData name="Donepudi,Sai (EID)" userId="S::sdonepud@colostate.edu::a80c1b03-d71e-4330-af93-408faf97102c" providerId="AD" clId="Web-{83E815C7-D8E5-4B64-BFBD-DE72282BB985}" dt="2020-11-02T00:10:26.489" v="5" actId="1076"/>
        <pc:sldMkLst>
          <pc:docMk/>
          <pc:sldMk cId="1287557450" sldId="258"/>
        </pc:sldMkLst>
        <pc:picChg chg="add mod">
          <ac:chgData name="Donepudi,Sai (EID)" userId="S::sdonepud@colostate.edu::a80c1b03-d71e-4330-af93-408faf97102c" providerId="AD" clId="Web-{83E815C7-D8E5-4B64-BFBD-DE72282BB985}" dt="2020-11-02T00:10:26.489" v="5" actId="1076"/>
          <ac:picMkLst>
            <pc:docMk/>
            <pc:sldMk cId="1287557450" sldId="258"/>
            <ac:picMk id="4" creationId="{331C9CFC-9A67-49D0-97DD-44C33EC19C1C}"/>
          </ac:picMkLst>
        </pc:picChg>
        <pc:picChg chg="del">
          <ac:chgData name="Donepudi,Sai (EID)" userId="S::sdonepud@colostate.edu::a80c1b03-d71e-4330-af93-408faf97102c" providerId="AD" clId="Web-{83E815C7-D8E5-4B64-BFBD-DE72282BB985}" dt="2020-11-02T00:08:33.171" v="0"/>
          <ac:picMkLst>
            <pc:docMk/>
            <pc:sldMk cId="1287557450" sldId="258"/>
            <ac:picMk id="5" creationId="{74A49A2A-75D5-4C28-844F-E9759A7A64A1}"/>
          </ac:picMkLst>
        </pc:picChg>
        <pc:picChg chg="mod">
          <ac:chgData name="Donepudi,Sai (EID)" userId="S::sdonepud@colostate.edu::a80c1b03-d71e-4330-af93-408faf97102c" providerId="AD" clId="Web-{83E815C7-D8E5-4B64-BFBD-DE72282BB985}" dt="2020-11-02T00:10:23.332" v="4" actId="1076"/>
          <ac:picMkLst>
            <pc:docMk/>
            <pc:sldMk cId="1287557450" sldId="258"/>
            <ac:picMk id="6" creationId="{8FD4EE8E-2162-4937-87CE-48325C2AA394}"/>
          </ac:picMkLst>
        </pc:picChg>
      </pc:sldChg>
    </pc:docChg>
  </pc:docChgLst>
  <pc:docChgLst>
    <pc:chgData name="Mumford,Victor (EID)" userId="S::victorem@colostate.edu::679dcacc-0128-4627-a4b7-6d94656a4710" providerId="AD" clId="Web-{1707BC06-6EBE-4641-A365-8608C98AA2AD}"/>
    <pc:docChg chg="modSld">
      <pc:chgData name="Mumford,Victor (EID)" userId="S::victorem@colostate.edu::679dcacc-0128-4627-a4b7-6d94656a4710" providerId="AD" clId="Web-{1707BC06-6EBE-4641-A365-8608C98AA2AD}" dt="2020-11-02T01:10:00.073" v="9" actId="14100"/>
      <pc:docMkLst>
        <pc:docMk/>
      </pc:docMkLst>
      <pc:sldChg chg="addSp delSp modSp">
        <pc:chgData name="Mumford,Victor (EID)" userId="S::victorem@colostate.edu::679dcacc-0128-4627-a4b7-6d94656a4710" providerId="AD" clId="Web-{1707BC06-6EBE-4641-A365-8608C98AA2AD}" dt="2020-11-02T01:10:00.073" v="9" actId="14100"/>
        <pc:sldMkLst>
          <pc:docMk/>
          <pc:sldMk cId="4110402462" sldId="266"/>
        </pc:sldMkLst>
        <pc:spChg chg="mod">
          <ac:chgData name="Mumford,Victor (EID)" userId="S::victorem@colostate.edu::679dcacc-0128-4627-a4b7-6d94656a4710" providerId="AD" clId="Web-{1707BC06-6EBE-4641-A365-8608C98AA2AD}" dt="2020-11-02T01:10:00.073" v="9" actId="14100"/>
          <ac:spMkLst>
            <pc:docMk/>
            <pc:sldMk cId="4110402462" sldId="266"/>
            <ac:spMk id="3" creationId="{3A1E3160-85E6-4ACA-9F84-7F7BD738AEF6}"/>
          </ac:spMkLst>
        </pc:spChg>
        <pc:spChg chg="del">
          <ac:chgData name="Mumford,Victor (EID)" userId="S::victorem@colostate.edu::679dcacc-0128-4627-a4b7-6d94656a4710" providerId="AD" clId="Web-{1707BC06-6EBE-4641-A365-8608C98AA2AD}" dt="2020-11-02T01:08:20.512" v="0"/>
          <ac:spMkLst>
            <pc:docMk/>
            <pc:sldMk cId="4110402462" sldId="266"/>
            <ac:spMk id="4" creationId="{2619FB79-B414-42DC-B95A-325D19D3FA28}"/>
          </ac:spMkLst>
        </pc:spChg>
        <pc:picChg chg="add mod">
          <ac:chgData name="Mumford,Victor (EID)" userId="S::victorem@colostate.edu::679dcacc-0128-4627-a4b7-6d94656a4710" providerId="AD" clId="Web-{1707BC06-6EBE-4641-A365-8608C98AA2AD}" dt="2020-11-02T01:09:43.948" v="8" actId="1076"/>
          <ac:picMkLst>
            <pc:docMk/>
            <pc:sldMk cId="4110402462" sldId="266"/>
            <ac:picMk id="5" creationId="{21457B79-67A5-4D77-861B-1544ABB44D67}"/>
          </ac:picMkLst>
        </pc:picChg>
      </pc:sldChg>
    </pc:docChg>
  </pc:docChgLst>
  <pc:docChgLst>
    <pc:chgData name="Golightly,Dakota (EID)" userId="S::dakotago@colostate.edu::e7b37ffd-4fe3-44e8-9d32-ca3ee473fda5" providerId="AD" clId="Web-{395BE069-1A9C-45B7-B7ED-BC22339ED113}"/>
    <pc:docChg chg="delSld modSld">
      <pc:chgData name="Golightly,Dakota (EID)" userId="S::dakotago@colostate.edu::e7b37ffd-4fe3-44e8-9d32-ca3ee473fda5" providerId="AD" clId="Web-{395BE069-1A9C-45B7-B7ED-BC22339ED113}" dt="2020-10-30T04:19:27.022" v="88"/>
      <pc:docMkLst>
        <pc:docMk/>
      </pc:docMkLst>
      <pc:sldChg chg="modSp">
        <pc:chgData name="Golightly,Dakota (EID)" userId="S::dakotago@colostate.edu::e7b37ffd-4fe3-44e8-9d32-ca3ee473fda5" providerId="AD" clId="Web-{395BE069-1A9C-45B7-B7ED-BC22339ED113}" dt="2020-10-30T04:19:19.506" v="85" actId="20577"/>
        <pc:sldMkLst>
          <pc:docMk/>
          <pc:sldMk cId="1345246284" sldId="261"/>
        </pc:sldMkLst>
        <pc:spChg chg="mod">
          <ac:chgData name="Golightly,Dakota (EID)" userId="S::dakotago@colostate.edu::e7b37ffd-4fe3-44e8-9d32-ca3ee473fda5" providerId="AD" clId="Web-{395BE069-1A9C-45B7-B7ED-BC22339ED113}" dt="2020-10-30T04:19:19.506" v="85" actId="20577"/>
          <ac:spMkLst>
            <pc:docMk/>
            <pc:sldMk cId="1345246284" sldId="261"/>
            <ac:spMk id="2" creationId="{4CFB9A76-297F-43E8-BA39-7852C0702418}"/>
          </ac:spMkLst>
        </pc:spChg>
      </pc:sldChg>
      <pc:sldChg chg="del">
        <pc:chgData name="Golightly,Dakota (EID)" userId="S::dakotago@colostate.edu::e7b37ffd-4fe3-44e8-9d32-ca3ee473fda5" providerId="AD" clId="Web-{395BE069-1A9C-45B7-B7ED-BC22339ED113}" dt="2020-10-30T04:19:27.022" v="88"/>
        <pc:sldMkLst>
          <pc:docMk/>
          <pc:sldMk cId="2128265324" sldId="263"/>
        </pc:sldMkLst>
      </pc:sldChg>
    </pc:docChg>
  </pc:docChgLst>
  <pc:docChgLst>
    <pc:chgData name="Golightly,Dakota (EID)" userId="S::dakotago@colostate.edu::e7b37ffd-4fe3-44e8-9d32-ca3ee473fda5" providerId="AD" clId="Web-{93E05488-D61C-430C-821C-D6010464B732}"/>
    <pc:docChg chg="modSld">
      <pc:chgData name="Golightly,Dakota (EID)" userId="S::dakotago@colostate.edu::e7b37ffd-4fe3-44e8-9d32-ca3ee473fda5" providerId="AD" clId="Web-{93E05488-D61C-430C-821C-D6010464B732}" dt="2020-11-01T18:36:55.042" v="174" actId="20577"/>
      <pc:docMkLst>
        <pc:docMk/>
      </pc:docMkLst>
      <pc:sldChg chg="modSp">
        <pc:chgData name="Golightly,Dakota (EID)" userId="S::dakotago@colostate.edu::e7b37ffd-4fe3-44e8-9d32-ca3ee473fda5" providerId="AD" clId="Web-{93E05488-D61C-430C-821C-D6010464B732}" dt="2020-11-01T18:36:55.027" v="173" actId="20577"/>
        <pc:sldMkLst>
          <pc:docMk/>
          <pc:sldMk cId="3906616180" sldId="257"/>
        </pc:sldMkLst>
        <pc:spChg chg="mod">
          <ac:chgData name="Golightly,Dakota (EID)" userId="S::dakotago@colostate.edu::e7b37ffd-4fe3-44e8-9d32-ca3ee473fda5" providerId="AD" clId="Web-{93E05488-D61C-430C-821C-D6010464B732}" dt="2020-11-01T18:36:55.027" v="173" actId="20577"/>
          <ac:spMkLst>
            <pc:docMk/>
            <pc:sldMk cId="3906616180" sldId="257"/>
            <ac:spMk id="3" creationId="{3A1E3160-85E6-4ACA-9F84-7F7BD738AEF6}"/>
          </ac:spMkLst>
        </pc:spChg>
      </pc:sldChg>
    </pc:docChg>
  </pc:docChgLst>
  <pc:docChgLst>
    <pc:chgData name="Cunningham,Nick (EID)" userId="S::nic1571@colostate.edu::3d3d3aa8-d473-4b3b-9031-dd684a6ba3b2" providerId="AD" clId="Web-{C6B83D40-050A-4005-AE84-9433E306D9D1}"/>
    <pc:docChg chg="modSld">
      <pc:chgData name="Cunningham,Nick (EID)" userId="S::nic1571@colostate.edu::3d3d3aa8-d473-4b3b-9031-dd684a6ba3b2" providerId="AD" clId="Web-{C6B83D40-050A-4005-AE84-9433E306D9D1}" dt="2020-11-01T21:02:51.538" v="52" actId="20577"/>
      <pc:docMkLst>
        <pc:docMk/>
      </pc:docMkLst>
      <pc:sldChg chg="modSp">
        <pc:chgData name="Cunningham,Nick (EID)" userId="S::nic1571@colostate.edu::3d3d3aa8-d473-4b3b-9031-dd684a6ba3b2" providerId="AD" clId="Web-{C6B83D40-050A-4005-AE84-9433E306D9D1}" dt="2020-11-01T21:00:02.834" v="10" actId="20577"/>
        <pc:sldMkLst>
          <pc:docMk/>
          <pc:sldMk cId="3906616180" sldId="257"/>
        </pc:sldMkLst>
        <pc:spChg chg="mod">
          <ac:chgData name="Cunningham,Nick (EID)" userId="S::nic1571@colostate.edu::3d3d3aa8-d473-4b3b-9031-dd684a6ba3b2" providerId="AD" clId="Web-{C6B83D40-050A-4005-AE84-9433E306D9D1}" dt="2020-11-01T21:00:02.834" v="10" actId="20577"/>
          <ac:spMkLst>
            <pc:docMk/>
            <pc:sldMk cId="3906616180" sldId="257"/>
            <ac:spMk id="3" creationId="{3A1E3160-85E6-4ACA-9F84-7F7BD738AEF6}"/>
          </ac:spMkLst>
        </pc:spChg>
      </pc:sldChg>
      <pc:sldChg chg="modSp">
        <pc:chgData name="Cunningham,Nick (EID)" userId="S::nic1571@colostate.edu::3d3d3aa8-d473-4b3b-9031-dd684a6ba3b2" providerId="AD" clId="Web-{C6B83D40-050A-4005-AE84-9433E306D9D1}" dt="2020-11-01T21:02:51.522" v="51" actId="20577"/>
        <pc:sldMkLst>
          <pc:docMk/>
          <pc:sldMk cId="1287557450" sldId="258"/>
        </pc:sldMkLst>
        <pc:spChg chg="mod">
          <ac:chgData name="Cunningham,Nick (EID)" userId="S::nic1571@colostate.edu::3d3d3aa8-d473-4b3b-9031-dd684a6ba3b2" providerId="AD" clId="Web-{C6B83D40-050A-4005-AE84-9433E306D9D1}" dt="2020-11-01T21:02:51.522" v="51" actId="20577"/>
          <ac:spMkLst>
            <pc:docMk/>
            <pc:sldMk cId="1287557450" sldId="258"/>
            <ac:spMk id="3" creationId="{3A1E3160-85E6-4ACA-9F84-7F7BD738AE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5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52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658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04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0483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10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3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6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5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5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4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27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6313-D01A-41C8-B786-10476C4319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Omega Chess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0A4F8-4EAF-4B2F-822A-72729B895A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By: public class </a:t>
            </a:r>
            <a:r>
              <a:rPr lang="en-US" err="1"/>
              <a:t>teamD</a:t>
            </a:r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36CEC1-187A-44B6-BE9E-254BD495D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4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0"/>
    </mc:Choice>
    <mc:Fallback>
      <p:transition spd="slow" advTm="5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10077" cy="1325563"/>
          </a:xfrm>
        </p:spPr>
        <p:txBody>
          <a:bodyPr/>
          <a:lstStyle/>
          <a:p>
            <a:r>
              <a:rPr lang="en-US"/>
              <a:t>Omega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3160-85E6-4ACA-9F84-7F7BD738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176815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Looks Like these photos		</a:t>
            </a:r>
          </a:p>
          <a:p>
            <a:r>
              <a:rPr lang="en-US"/>
              <a:t>Chess Ground War (Much Larger)</a:t>
            </a:r>
          </a:p>
          <a:p>
            <a:r>
              <a:rPr lang="en-US"/>
              <a:t>Extra Pieces</a:t>
            </a:r>
          </a:p>
          <a:p>
            <a:pPr marL="457200" lvl="1" indent="0">
              <a:buNone/>
            </a:pPr>
            <a:r>
              <a:rPr lang="en-US"/>
              <a:t>Wizard – ( ¼ Bishop ¾ Knight)				Initial Board Setup 					Champion – (Baby Queen)</a:t>
            </a:r>
          </a:p>
          <a:p>
            <a:pPr marL="457200" lvl="1" indent="0" algn="ctr">
              <a:buNone/>
            </a:pPr>
            <a:r>
              <a:rPr lang="en-US"/>
              <a:t>Both of these new pieces “leap”</a:t>
            </a:r>
          </a:p>
          <a:p>
            <a:pPr marL="457200" lvl="1" indent="0" algn="ctr">
              <a:buNone/>
            </a:pPr>
            <a:r>
              <a:rPr lang="en-US"/>
              <a:t>like the knight over pieces</a:t>
            </a:r>
          </a:p>
          <a:p>
            <a:pPr marL="457200" lvl="1" indent="0" algn="ctr">
              <a:buNone/>
            </a:pPr>
            <a:r>
              <a:rPr lang="en-US"/>
              <a:t> to their destination.</a:t>
            </a:r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89B53D-16A5-495F-AB80-AAD8EAF0C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29" y="200655"/>
            <a:ext cx="2701622" cy="2980065"/>
          </a:xfrm>
          <a:prstGeom prst="rect">
            <a:avLst/>
          </a:prstGeom>
        </p:spPr>
      </p:pic>
      <p:pic>
        <p:nvPicPr>
          <p:cNvPr id="5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E56E546-1374-41C0-924D-3256529BA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779" y="3676182"/>
            <a:ext cx="2996888" cy="3001869"/>
          </a:xfrm>
          <a:prstGeom prst="rect">
            <a:avLst/>
          </a:prstGeom>
        </p:spPr>
      </p:pic>
      <p:pic>
        <p:nvPicPr>
          <p:cNvPr id="6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B57782E2-B679-4722-A943-AABABEF32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075" y="3676182"/>
            <a:ext cx="2917202" cy="291720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89AD49C-C04A-47D2-96C6-DD40D29B8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77"/>
    </mc:Choice>
    <mc:Fallback>
      <p:transition spd="slow" advTm="21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>
                <a:cs typeface="Calibri Light"/>
              </a:rPr>
              <a:t>Omega Chess Homepage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508D754-4E0D-4C10-AA3D-56446152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77" y="1646207"/>
            <a:ext cx="3656850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From Here: </a:t>
            </a:r>
          </a:p>
          <a:p>
            <a:pPr lvl="1"/>
            <a:r>
              <a:rPr lang="en-US"/>
              <a:t>Returning Player Login</a:t>
            </a:r>
          </a:p>
          <a:p>
            <a:pPr lvl="1"/>
            <a:r>
              <a:rPr lang="en-US"/>
              <a:t>New Player Registration</a:t>
            </a:r>
          </a:p>
          <a:p>
            <a:r>
              <a:rPr lang="en-US"/>
              <a:t>Decided on Minimalist Design</a:t>
            </a:r>
          </a:p>
          <a:p>
            <a:r>
              <a:rPr lang="en-US">
                <a:ea typeface="+mn-lt"/>
                <a:cs typeface="+mn-lt"/>
              </a:rPr>
              <a:t>P2 was for functionality</a:t>
            </a:r>
            <a:endParaRPr lang="en-US"/>
          </a:p>
          <a:p>
            <a:pPr lvl="1" indent="-514350"/>
            <a:r>
              <a:rPr lang="en-US"/>
              <a:t>I.e. front-end to back-end to database connections</a:t>
            </a:r>
          </a:p>
          <a:p>
            <a:r>
              <a:rPr lang="en-US"/>
              <a:t>P3 is for improvements</a:t>
            </a:r>
          </a:p>
          <a:p>
            <a:pPr lvl="1" indent="-514350"/>
            <a:r>
              <a:rPr lang="en-US"/>
              <a:t>I.e. Improve design/UI</a:t>
            </a:r>
          </a:p>
          <a:p>
            <a:endParaRPr lang="en-US"/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C7DB48-1CE5-401A-8398-B190AF42A2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668"/>
          <a:stretch/>
        </p:blipFill>
        <p:spPr>
          <a:xfrm>
            <a:off x="5107932" y="1584296"/>
            <a:ext cx="6515476" cy="42158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57DEF7-4331-4BE3-9A2E-8D0847FB7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4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5"/>
    </mc:Choice>
    <mc:Fallback>
      <p:transition spd="slow" advTm="1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New Account Registration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65EA33-DC4A-407E-9235-F103D4B7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06695"/>
            <a:ext cx="4214156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right image is after clicking “Create Account”</a:t>
            </a:r>
          </a:p>
          <a:p>
            <a:r>
              <a:rPr lang="en-US" dirty="0"/>
              <a:t>Registration is done straight from the home page</a:t>
            </a:r>
          </a:p>
          <a:p>
            <a:r>
              <a:rPr lang="en-US" dirty="0"/>
              <a:t>New accounts are saved to database</a:t>
            </a:r>
          </a:p>
          <a:p>
            <a:r>
              <a:rPr lang="en-US" dirty="0"/>
              <a:t>Login takes you to the next slide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0DEDF2-DB8E-43AC-8E5F-2469FE2E3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89" y="1506695"/>
            <a:ext cx="6466797" cy="455792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677B8D-6373-47FB-91F8-85E09C040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4"/>
    </mc:Choice>
    <mc:Fallback>
      <p:transition spd="slow" advTm="4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Returning Player Login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FB678C-6244-498F-9EBD-2394AAE3F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52" y="1488613"/>
            <a:ext cx="7186614" cy="194038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16851E-2F84-4FA6-8A73-8F9DC9D84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474" y="1488613"/>
            <a:ext cx="3296266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slide is logging in as Nick from the Homepage</a:t>
            </a:r>
          </a:p>
          <a:p>
            <a:r>
              <a:rPr lang="en-US" i="1" dirty="0">
                <a:latin typeface="Rage Italic"/>
              </a:rPr>
              <a:t>"Beautiful Minimalist Design"</a:t>
            </a:r>
          </a:p>
          <a:p>
            <a:r>
              <a:rPr lang="en-US" dirty="0"/>
              <a:t>Functional Links to:</a:t>
            </a:r>
          </a:p>
          <a:p>
            <a:pPr lvl="1"/>
            <a:r>
              <a:rPr lang="en-US" dirty="0"/>
              <a:t>New Match Creation</a:t>
            </a:r>
          </a:p>
          <a:p>
            <a:pPr lvl="1"/>
            <a:r>
              <a:rPr lang="en-US" dirty="0"/>
              <a:t>List of Ongoing Matches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1ABC307-8B20-4539-B899-2E7EFF8B6E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6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5"/>
    </mc:Choice>
    <mc:Fallback>
      <p:transition spd="slow" advTm="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458"/>
          </a:xfrm>
        </p:spPr>
        <p:txBody>
          <a:bodyPr anchor="t">
            <a:normAutofit/>
          </a:bodyPr>
          <a:lstStyle/>
          <a:p>
            <a:r>
              <a:rPr lang="en-US"/>
              <a:t>New Match Creation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1B679-EC40-463F-A168-DE2E02D1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9408"/>
            <a:ext cx="4535581" cy="3880773"/>
          </a:xfrm>
        </p:spPr>
        <p:txBody>
          <a:bodyPr>
            <a:normAutofit/>
          </a:bodyPr>
          <a:lstStyle/>
          <a:p>
            <a:r>
              <a:rPr lang="en-US"/>
              <a:t>Slide is directly from Lobby Page &amp; “sending” an invitation</a:t>
            </a:r>
          </a:p>
          <a:p>
            <a:r>
              <a:rPr lang="en-US"/>
              <a:t>Not Yet Functional</a:t>
            </a:r>
          </a:p>
          <a:p>
            <a:r>
              <a:rPr lang="en-US"/>
              <a:t>P3 topic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9F0447-B4A7-44AA-9156-20598344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14" y="1489408"/>
            <a:ext cx="6301753" cy="462876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5F4930-884A-4E93-9588-8FE2E8AEB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3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9"/>
    </mc:Choice>
    <mc:Fallback>
      <p:transition spd="slow" advTm="6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Ongoing Matches List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17AA94-0754-49B3-8A13-6AA3E7653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827291"/>
            <a:ext cx="10734734" cy="2200620"/>
          </a:xfrm>
          <a:prstGeom prst="rect">
            <a:avLst/>
          </a:prstGeom>
        </p:spPr>
      </p:pic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C07DE04C-3427-4E0E-92B3-76EEB35E2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24" y="1488613"/>
            <a:ext cx="6919776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Displays:</a:t>
            </a:r>
          </a:p>
          <a:p>
            <a:pPr lvl="1"/>
            <a:r>
              <a:rPr lang="en-US"/>
              <a:t>All Matches</a:t>
            </a:r>
          </a:p>
          <a:p>
            <a:pPr lvl="1"/>
            <a:r>
              <a:rPr lang="en-US"/>
              <a:t>Link to match (Implemented in P3)</a:t>
            </a:r>
          </a:p>
          <a:p>
            <a:pPr lvl="1"/>
            <a:r>
              <a:rPr lang="en-US"/>
              <a:t>Opponent </a:t>
            </a:r>
            <a:r>
              <a:rPr lang="en-US">
                <a:ea typeface="+mn-lt"/>
                <a:cs typeface="+mn-lt"/>
              </a:rPr>
              <a:t>(Implemented in P3)</a:t>
            </a:r>
          </a:p>
          <a:p>
            <a:pPr lvl="1"/>
            <a:r>
              <a:rPr lang="en-US"/>
              <a:t>Who has next move </a:t>
            </a:r>
            <a:r>
              <a:rPr lang="en-US">
                <a:ea typeface="+mn-lt"/>
                <a:cs typeface="+mn-lt"/>
              </a:rPr>
              <a:t>(Implemented in P3)</a:t>
            </a:r>
          </a:p>
          <a:p>
            <a:r>
              <a:rPr lang="en-US"/>
              <a:t>Currently dummy variables, will be done in P3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055BA7-C2A1-49A5-B166-C63F3433E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9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1"/>
    </mc:Choice>
    <mc:Fallback>
      <p:transition spd="slow" advTm="7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That’s all folks!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2E753F-9B37-4EFA-888E-FE504C178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/>
              <a:t>Image is property of Marvel Studios </a:t>
            </a:r>
            <a:r>
              <a:rPr lang="en-US" err="1"/>
              <a:t>llc</a:t>
            </a:r>
            <a:r>
              <a:rPr lang="en-US"/>
              <a:t>. </a:t>
            </a:r>
          </a:p>
          <a:p>
            <a:r>
              <a:rPr lang="en-US"/>
              <a:t>We claim no rights to this image or its subject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2F706-B014-4D1B-80C4-E2B4FE80D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81" r="643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7EB33E-AEC0-4206-92E2-A495B5869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2"/>
    </mc:Choice>
    <mc:Fallback>
      <p:transition spd="slow" advTm="4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560"/>
            <a:ext cx="11216054" cy="1325563"/>
          </a:xfrm>
        </p:spPr>
        <p:txBody>
          <a:bodyPr/>
          <a:lstStyle/>
          <a:p>
            <a:r>
              <a:rPr lang="en-US"/>
              <a:t>Team Intro					public class </a:t>
            </a:r>
            <a:r>
              <a:rPr lang="en-US" err="1"/>
              <a:t>teamD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3160-85E6-4ACA-9F84-7F7BD738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1096" cy="2240817"/>
          </a:xfrm>
        </p:spPr>
        <p:txBody>
          <a:bodyPr/>
          <a:lstStyle/>
          <a:p>
            <a:r>
              <a:rPr lang="en-US"/>
              <a:t>Nicholas Cunningham</a:t>
            </a:r>
          </a:p>
          <a:p>
            <a:r>
              <a:rPr lang="en-US"/>
              <a:t>Sai </a:t>
            </a:r>
            <a:r>
              <a:rPr lang="en-US" err="1"/>
              <a:t>Donepudi</a:t>
            </a:r>
            <a:endParaRPr lang="en-US"/>
          </a:p>
          <a:p>
            <a:r>
              <a:rPr lang="en-US"/>
              <a:t>Dakota Golightly</a:t>
            </a:r>
          </a:p>
          <a:p>
            <a:r>
              <a:rPr lang="en-US"/>
              <a:t>Victor Mumford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E1F359-9D84-4339-BC28-1290CAE88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5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7"/>
    </mc:Choice>
    <mc:Fallback>
      <p:transition spd="slow" advTm="6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3160-85E6-4ACA-9F84-7F7BD738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801"/>
            <a:ext cx="10515600" cy="5032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Presentation:</a:t>
            </a:r>
          </a:p>
          <a:p>
            <a:pPr lvl="1"/>
            <a:r>
              <a:rPr lang="en-US" dirty="0"/>
              <a:t>User Stories Overview</a:t>
            </a:r>
          </a:p>
          <a:p>
            <a:pPr lvl="1"/>
            <a:r>
              <a:rPr lang="en-US" dirty="0"/>
              <a:t>Class Diagram</a:t>
            </a:r>
          </a:p>
          <a:p>
            <a:pPr lvl="1"/>
            <a:r>
              <a:rPr lang="en-US" dirty="0"/>
              <a:t>Traceability Link Matrix</a:t>
            </a:r>
          </a:p>
          <a:p>
            <a:pPr lvl="1"/>
            <a:r>
              <a:rPr lang="en-US" dirty="0"/>
              <a:t>Kanban Board</a:t>
            </a:r>
          </a:p>
          <a:p>
            <a:pPr lvl="1"/>
            <a:r>
              <a:rPr lang="en-US" dirty="0"/>
              <a:t>Scrum Ceremony Output</a:t>
            </a:r>
          </a:p>
          <a:p>
            <a:pPr lvl="1"/>
            <a:r>
              <a:rPr lang="en-US" dirty="0"/>
              <a:t>Development Manual</a:t>
            </a:r>
          </a:p>
          <a:p>
            <a:pPr lvl="1"/>
            <a:r>
              <a:rPr lang="en-US" dirty="0"/>
              <a:t>Omega Chess Description</a:t>
            </a:r>
          </a:p>
          <a:p>
            <a:pPr lvl="1"/>
            <a:r>
              <a:rPr lang="en-US" dirty="0"/>
              <a:t>Progress Screenshots!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7251F86-F150-4C34-A84E-7C1BB192F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1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1"/>
    </mc:Choice>
    <mc:Fallback>
      <p:transition spd="slow" advTm="8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Stories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3160-85E6-4ACA-9F84-7F7BD738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54"/>
            <a:ext cx="10515600" cy="52314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User Stories come from P1 and discussions with the Product Owner</a:t>
            </a:r>
          </a:p>
          <a:p>
            <a:r>
              <a:rPr lang="en-US"/>
              <a:t>We did not add any as there are essential user stories required of us leftover from P1 necessary </a:t>
            </a:r>
            <a:r>
              <a:rPr lang="en-US" dirty="0"/>
              <a:t>before meaningful new ones could be added</a:t>
            </a:r>
          </a:p>
          <a:p>
            <a:r>
              <a:rPr lang="en-US" dirty="0"/>
              <a:t>User Stories</a:t>
            </a:r>
          </a:p>
          <a:p>
            <a:pPr lvl="1"/>
            <a:r>
              <a:rPr lang="en-US"/>
              <a:t>“As a user I would like to be able to:"</a:t>
            </a:r>
          </a:p>
          <a:p>
            <a:pPr lvl="1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4BF14F-9958-4DA6-B515-18BD56995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631136"/>
              </p:ext>
            </p:extLst>
          </p:nvPr>
        </p:nvGraphicFramePr>
        <p:xfrm>
          <a:off x="1344930" y="3262376"/>
          <a:ext cx="8168637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79">
                  <a:extLst>
                    <a:ext uri="{9D8B030D-6E8A-4147-A177-3AD203B41FA5}">
                      <a16:colId xmlns:a16="http://schemas.microsoft.com/office/drawing/2014/main" val="1795112022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1486874671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976363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(Done in P2)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(Worked on in P2)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(Will do in P3)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36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 Register an account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/>
                        <a:t>- Log in to an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 Create a new match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/>
                        <a:t>- Invite opponents to it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/>
                        <a:t>- See the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 Make a move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- Deregister my account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- Pause/resume a match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/>
                        <a:t>- Quit a match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/>
                        <a:t>- See whose turn it is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/>
                        <a:t>- See my match statuses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/>
                        <a:t>- View my all my matches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/>
                        <a:t>- View my profile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- View others' profiles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- Win and lose games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90978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249134-7BB5-4EE6-9250-322EABF39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6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03"/>
    </mc:Choice>
    <mc:Fallback>
      <p:transition spd="slow" advTm="27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3160-85E6-4ACA-9F84-7F7BD738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65598" cy="4351338"/>
          </a:xfrm>
        </p:spPr>
        <p:txBody>
          <a:bodyPr/>
          <a:lstStyle/>
          <a:p>
            <a:pPr fontAlgn="base"/>
            <a:r>
              <a:rPr lang="en-US"/>
              <a:t>Visual depiction of class interactions​</a:t>
            </a:r>
          </a:p>
          <a:p>
            <a:pPr fontAlgn="base"/>
            <a:r>
              <a:rPr lang="en-US"/>
              <a:t>Describes the functions of the system and its components</a:t>
            </a:r>
          </a:p>
        </p:txBody>
      </p:sp>
      <p:pic>
        <p:nvPicPr>
          <p:cNvPr id="4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B9F502B-310F-46F1-AA86-62595C926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51" y="1824371"/>
            <a:ext cx="8196262" cy="503488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9AD27B-D125-44D9-9EC2-4AF0F0AE4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74"/>
    </mc:Choice>
    <mc:Fallback>
      <p:transition spd="slow" advTm="26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Traceability Link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3160-85E6-4ACA-9F84-7F7BD738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454" y="1269244"/>
            <a:ext cx="486361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Links the classes to their user story origin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F4507-B228-4258-9986-D8E679370F1F}"/>
              </a:ext>
            </a:extLst>
          </p:cNvPr>
          <p:cNvSpPr/>
          <p:nvPr/>
        </p:nvSpPr>
        <p:spPr>
          <a:xfrm>
            <a:off x="5871145" y="1269244"/>
            <a:ext cx="5333597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1600">
                <a:latin typeface="Arial"/>
                <a:cs typeface="Arial"/>
              </a:rPr>
              <a:t>Note: The full version is much larger than will fit here, this is only some of it</a:t>
            </a:r>
            <a:endParaRPr lang="en-US" sz="1600">
              <a:latin typeface="Arial" panose="020B0604020202020204" pitchFamily="34" charset="0"/>
              <a:cs typeface="Arial"/>
            </a:endParaRPr>
          </a:p>
        </p:txBody>
      </p:sp>
      <p:pic>
        <p:nvPicPr>
          <p:cNvPr id="5" name="Picture 5" descr="Table, calendar&#10;&#10;Description automatically generated">
            <a:extLst>
              <a:ext uri="{FF2B5EF4-FFF2-40B4-BE49-F238E27FC236}">
                <a16:creationId xmlns:a16="http://schemas.microsoft.com/office/drawing/2014/main" id="{B78CD8C3-8C63-4C1D-B010-FA218CD9B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69" y="2007281"/>
            <a:ext cx="8980309" cy="411747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963F90D-295B-485E-AD00-6821637F83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0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37"/>
    </mc:Choice>
    <mc:Fallback>
      <p:transition spd="slow" advTm="19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err="1"/>
              <a:t>KanBan</a:t>
            </a:r>
            <a:r>
              <a:rPr lang="en-US"/>
              <a:t> Board (</a:t>
            </a:r>
            <a:r>
              <a:rPr lang="en-US" err="1"/>
              <a:t>Zenhub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3160-85E6-4ACA-9F84-7F7BD738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/>
              <a:t>Implemented with </a:t>
            </a:r>
            <a:r>
              <a:rPr lang="en-US" err="1"/>
              <a:t>Zenhub</a:t>
            </a:r>
            <a:endParaRPr lang="en-US"/>
          </a:p>
          <a:p>
            <a:r>
              <a:rPr lang="en-US"/>
              <a:t>Shows: </a:t>
            </a:r>
          </a:p>
          <a:p>
            <a:pPr lvl="1"/>
            <a:r>
              <a:rPr lang="en-US"/>
              <a:t>What we have done</a:t>
            </a:r>
          </a:p>
          <a:p>
            <a:pPr lvl="1"/>
            <a:r>
              <a:rPr lang="en-US"/>
              <a:t>What we are doing</a:t>
            </a:r>
          </a:p>
          <a:p>
            <a:pPr lvl="1"/>
            <a:r>
              <a:rPr lang="en-US"/>
              <a:t>What we will do</a:t>
            </a:r>
          </a:p>
          <a:p>
            <a:pPr lvl="1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F6D2D2-CB78-4A65-B9DB-8AC24BA08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84" y="632145"/>
            <a:ext cx="4550973" cy="55257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C2FA8F-AF6B-4D33-96E3-D2BDE33C1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3"/>
    </mc:Choice>
    <mc:Fallback>
      <p:transition spd="slow" advTm="9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3160-85E6-4ACA-9F84-7F7BD738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082"/>
            <a:ext cx="6077439" cy="516865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/>
              <a:t>Tracked with </a:t>
            </a:r>
            <a:r>
              <a:rPr lang="en-US" sz="2400" dirty="0">
                <a:ea typeface="+mn-lt"/>
                <a:cs typeface="+mn-lt"/>
              </a:rPr>
              <a:t>sprint2.md &amp;</a:t>
            </a:r>
            <a:r>
              <a:rPr lang="en-US" sz="2400" dirty="0"/>
              <a:t> sprint3.md document</a:t>
            </a:r>
          </a:p>
          <a:p>
            <a:r>
              <a:rPr lang="en-US" sz="2400" dirty="0"/>
              <a:t>Two Sprints</a:t>
            </a:r>
          </a:p>
          <a:p>
            <a:r>
              <a:rPr lang="en-US" sz="2400" dirty="0"/>
              <a:t>Switch of scrum master ½ way through because of real world interruptions</a:t>
            </a:r>
          </a:p>
          <a:p>
            <a:r>
              <a:rPr lang="en-US" sz="2400" dirty="0"/>
              <a:t>Goals:</a:t>
            </a:r>
          </a:p>
          <a:p>
            <a:pPr lvl="1"/>
            <a:r>
              <a:rPr lang="en-US" dirty="0"/>
              <a:t>Front &amp; Back End communication</a:t>
            </a:r>
          </a:p>
          <a:p>
            <a:pPr lvl="1"/>
            <a:r>
              <a:rPr lang="en-US" dirty="0"/>
              <a:t>Account Registration</a:t>
            </a:r>
          </a:p>
          <a:p>
            <a:pPr lvl="1"/>
            <a:r>
              <a:rPr lang="en-US" dirty="0"/>
              <a:t>Account Login </a:t>
            </a:r>
          </a:p>
          <a:p>
            <a:r>
              <a:rPr lang="en-US" dirty="0"/>
              <a:t>Retrospective Takeaways:</a:t>
            </a:r>
          </a:p>
          <a:p>
            <a:pPr lvl="1"/>
            <a:r>
              <a:rPr lang="en-US" dirty="0"/>
              <a:t>Our communication improved, and we were able to parallelize our work on different features. </a:t>
            </a:r>
          </a:p>
          <a:p>
            <a:pPr lvl="1"/>
            <a:r>
              <a:rPr lang="en-US" dirty="0"/>
              <a:t>There was a lot of external interference, IBNLT family emergencies and fire evacuation. </a:t>
            </a:r>
          </a:p>
          <a:p>
            <a:endParaRPr lang="en-US"/>
          </a:p>
        </p:txBody>
      </p:sp>
      <p:pic>
        <p:nvPicPr>
          <p:cNvPr id="6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FD4EE8E-2162-4937-87CE-48325C2A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093" y="127704"/>
            <a:ext cx="3573584" cy="3271284"/>
          </a:xfrm>
          <a:prstGeom prst="rect">
            <a:avLst/>
          </a:prstGeom>
        </p:spPr>
      </p:pic>
      <p:pic>
        <p:nvPicPr>
          <p:cNvPr id="4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1C9CFC-9A67-49D0-97DD-44C33EC19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535" y="3397808"/>
            <a:ext cx="3563815" cy="29785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ABA39EA-34D1-4176-9CBA-7909CA60A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5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1"/>
    </mc:Choice>
    <mc:Fallback>
      <p:transition spd="slow" advTm="13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9A76-297F-43E8-BA39-7852C07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45" y="435464"/>
            <a:ext cx="11466635" cy="1325563"/>
          </a:xfrm>
        </p:spPr>
        <p:txBody>
          <a:bodyPr/>
          <a:lstStyle/>
          <a:p>
            <a:r>
              <a:rPr lang="en-US"/>
              <a:t>Development Manual – How *you* Can Help Too!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5F29E-5173-47F6-921C-BD4421ACD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1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Highlights:</a:t>
            </a:r>
            <a:endParaRPr lang="en-US"/>
          </a:p>
          <a:p>
            <a:pPr marL="514350" indent="-514350"/>
            <a:r>
              <a:rPr lang="en-US">
                <a:cs typeface="Calibri"/>
              </a:rPr>
              <a:t>Must be invited to join GitHub repo</a:t>
            </a:r>
          </a:p>
          <a:p>
            <a:pPr marL="514350" indent="-514350"/>
            <a:r>
              <a:rPr lang="en-US">
                <a:cs typeface="Calibri"/>
              </a:rPr>
              <a:t>IDE-independent development</a:t>
            </a:r>
            <a:endParaRPr lang="en-US"/>
          </a:p>
          <a:p>
            <a:pPr marL="514350" indent="-514350"/>
            <a:r>
              <a:rPr lang="en-US">
                <a:cs typeface="Calibri"/>
              </a:rPr>
              <a:t>Front End of:</a:t>
            </a:r>
          </a:p>
          <a:p>
            <a:pPr marL="914400" lvl="1" indent="-514350"/>
            <a:r>
              <a:rPr lang="en-US">
                <a:cs typeface="Calibri"/>
              </a:rPr>
              <a:t>React Framework</a:t>
            </a:r>
          </a:p>
          <a:p>
            <a:pPr marL="914400" lvl="1" indent="-514350"/>
            <a:r>
              <a:rPr lang="en-US">
                <a:cs typeface="Calibri"/>
              </a:rPr>
              <a:t>CSS</a:t>
            </a:r>
            <a:endParaRPr lang="en-US"/>
          </a:p>
          <a:p>
            <a:pPr marL="914400" lvl="1" indent="-514350"/>
            <a:r>
              <a:rPr lang="en-US">
                <a:cs typeface="Calibri"/>
              </a:rPr>
              <a:t>Some HTML script</a:t>
            </a:r>
          </a:p>
          <a:p>
            <a:pPr marL="514350" indent="-514350"/>
            <a:r>
              <a:rPr lang="en-US">
                <a:cs typeface="Calibri"/>
              </a:rPr>
              <a:t>Back End of:</a:t>
            </a:r>
          </a:p>
          <a:p>
            <a:pPr marL="971550" lvl="1" indent="-514350"/>
            <a:r>
              <a:rPr lang="en-US">
                <a:cs typeface="Calibri"/>
              </a:rPr>
              <a:t>Remote database accessible by SSH tunnel</a:t>
            </a:r>
          </a:p>
          <a:p>
            <a:pPr marL="971550" lvl="1" indent="-514350"/>
            <a:r>
              <a:rPr lang="en-US">
                <a:cs typeface="Calibri"/>
              </a:rPr>
              <a:t>Apache Maven project manager</a:t>
            </a:r>
          </a:p>
          <a:p>
            <a:pPr marL="971550" lvl="1" indent="-514350"/>
            <a:r>
              <a:rPr lang="en-US">
                <a:cs typeface="Calibri"/>
              </a:rPr>
              <a:t>Spring Boot backend framework</a:t>
            </a:r>
          </a:p>
          <a:p>
            <a:pPr marL="514350" indent="-514350"/>
            <a:r>
              <a:rPr lang="en-US">
                <a:cs typeface="Calibri"/>
              </a:rPr>
              <a:t>JUnit 5 and Jest for automated testing</a:t>
            </a:r>
          </a:p>
          <a:p>
            <a:pPr marL="514350" indent="-514350"/>
            <a:r>
              <a:rPr lang="en-US">
                <a:cs typeface="Calibri"/>
              </a:rPr>
              <a:t>Full Development Manual in "/5- Development Manual" of repo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A9D75-5A70-4E5A-9F05-EC2850DB0822}"/>
              </a:ext>
            </a:extLst>
          </p:cNvPr>
          <p:cNvSpPr/>
          <p:nvPr/>
        </p:nvSpPr>
        <p:spPr>
          <a:xfrm>
            <a:off x="2703543" y="1365446"/>
            <a:ext cx="678782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400"/>
              <a:t>(The Short &amp; Sweet Version, the manual is 3-4 pages)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97BE81-5CC7-4181-B4BF-8EC8BDFE79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3"/>
    </mc:Choice>
    <mc:Fallback>
      <p:transition spd="slow" advTm="21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C9BF366C24BD43A2E53C4E4C4D3DED" ma:contentTypeVersion="8" ma:contentTypeDescription="Create a new document." ma:contentTypeScope="" ma:versionID="b3aaed1441fa9ec8868dd3669ee933cd">
  <xsd:schema xmlns:xsd="http://www.w3.org/2001/XMLSchema" xmlns:xs="http://www.w3.org/2001/XMLSchema" xmlns:p="http://schemas.microsoft.com/office/2006/metadata/properties" xmlns:ns2="268d9291-229d-48ff-988a-ac4e6f5458d2" targetNamespace="http://schemas.microsoft.com/office/2006/metadata/properties" ma:root="true" ma:fieldsID="7821ed01cc0f4070f78c3bf7396316ff" ns2:_="">
    <xsd:import namespace="268d9291-229d-48ff-988a-ac4e6f5458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d9291-229d-48ff-988a-ac4e6f545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781847-8AC9-47B4-A080-911A46ADC253}">
  <ds:schemaRefs>
    <ds:schemaRef ds:uri="268d9291-229d-48ff-988a-ac4e6f5458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8D77CBD-2D84-492F-A972-B39224425A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9049A3-BB8D-4E08-8408-41106539953D}">
  <ds:schemaRefs>
    <ds:schemaRef ds:uri="268d9291-229d-48ff-988a-ac4e6f5458d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661</Words>
  <Application>Microsoft Office PowerPoint</Application>
  <PresentationFormat>Widescreen</PresentationFormat>
  <Paragraphs>120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Rage Italic</vt:lpstr>
      <vt:lpstr>Trebuchet MS</vt:lpstr>
      <vt:lpstr>Wingdings 3</vt:lpstr>
      <vt:lpstr>Facet</vt:lpstr>
      <vt:lpstr>Omega Chess</vt:lpstr>
      <vt:lpstr>Team Intro     public class teamD </vt:lpstr>
      <vt:lpstr>Overview:</vt:lpstr>
      <vt:lpstr>User Stories Overview</vt:lpstr>
      <vt:lpstr>Class Diagram</vt:lpstr>
      <vt:lpstr>Traceability Link Matrix</vt:lpstr>
      <vt:lpstr>KanBan Board (Zenhub)</vt:lpstr>
      <vt:lpstr>Scrum</vt:lpstr>
      <vt:lpstr>Development Manual – How *you* Can Help Too!</vt:lpstr>
      <vt:lpstr>Omega Chess</vt:lpstr>
      <vt:lpstr>Omega Chess Homepage</vt:lpstr>
      <vt:lpstr>New Account Registration</vt:lpstr>
      <vt:lpstr>Returning Player Login</vt:lpstr>
      <vt:lpstr>New Match Creation</vt:lpstr>
      <vt:lpstr>Ongoing Matches List</vt:lpstr>
      <vt:lpstr>That’s all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Omega Chess</dc:title>
  <dc:creator>Dakota Golightly</dc:creator>
  <cp:lastModifiedBy>Victor Mumford</cp:lastModifiedBy>
  <cp:revision>182</cp:revision>
  <dcterms:created xsi:type="dcterms:W3CDTF">2020-11-01T03:15:53Z</dcterms:created>
  <dcterms:modified xsi:type="dcterms:W3CDTF">2020-11-02T03:49:45Z</dcterms:modified>
</cp:coreProperties>
</file>